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22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3110946"/>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391397"/>
            <a:ext cx="4930910" cy="646331"/>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233910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2024 ж.  2</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30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kk-KZ" altLang="ru-RU" sz="1100" dirty="0">
                <a:latin typeface="Times New Roman" panose="02020603050405020304" pitchFamily="18" charset="0"/>
                <a:cs typeface="Times New Roman" panose="02020603050405020304" pitchFamily="18" charset="0"/>
              </a:rPr>
              <a:t>Көшпелі бұлтты, жауын-шашын (жаңбыр, қар). Оңтүстік-батыстан жел соғады, күші 9-14, екпіні 15-20 м/с. Ауа температурасы түнде 0-2 аяз, күндіз 1-3 градус жылы.</a:t>
            </a:r>
          </a:p>
          <a:p>
            <a:pPr algn="just"/>
            <a:endParaRPr lang="kk-KZ" altLang="ru-RU" sz="1100" b="1" dirty="0" smtClean="0">
              <a:latin typeface="Times New Roman" panose="02020603050405020304" pitchFamily="18" charset="0"/>
              <a:cs typeface="Times New Roman" panose="02020603050405020304" pitchFamily="18" charset="0"/>
            </a:endParaRPr>
          </a:p>
          <a:p>
            <a:pPr algn="ctr"/>
            <a:r>
              <a:rPr lang="kk-KZ" altLang="ru-RU" sz="1100" b="1" dirty="0" smtClean="0">
                <a:latin typeface="Times New Roman" panose="02020603050405020304" pitchFamily="18" charset="0"/>
                <a:cs typeface="Times New Roman" panose="02020603050405020304" pitchFamily="18" charset="0"/>
              </a:rPr>
              <a:t>31 </a:t>
            </a:r>
            <a:r>
              <a:rPr lang="kk-KZ" altLang="ru-RU" sz="1100" b="1" dirty="0" smtClean="0">
                <a:latin typeface="Times New Roman" panose="02020603050405020304" pitchFamily="18" charset="0"/>
                <a:cs typeface="Times New Roman" panose="02020603050405020304" pitchFamily="18" charset="0"/>
              </a:rPr>
              <a:t>наурызға </a:t>
            </a: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indent="182563" algn="ctr"/>
            <a:r>
              <a:rPr lang="ru-RU" sz="1100" b="1" dirty="0">
                <a:latin typeface="Times New Roman" panose="02020603050405020304" pitchFamily="18" charset="0"/>
                <a:cs typeface="Times New Roman" panose="02020603050405020304" pitchFamily="18" charset="0"/>
              </a:rPr>
              <a:t>2024 ж</a:t>
            </a:r>
            <a:r>
              <a:rPr lang="kk-KZ" sz="1100" b="1" dirty="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30 </a:t>
            </a:r>
            <a:r>
              <a:rPr lang="kk-KZ" sz="1100" b="1" dirty="0">
                <a:latin typeface="Times New Roman" panose="02020603050405020304" pitchFamily="18" charset="0"/>
                <a:cs typeface="Times New Roman" panose="02020603050405020304" pitchFamily="18" charset="0"/>
              </a:rPr>
              <a:t>наурыз </a:t>
            </a:r>
            <a:r>
              <a:rPr lang="ru-RU" sz="1100" b="1" dirty="0" err="1">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20-дан </a:t>
            </a:r>
            <a:r>
              <a:rPr lang="ru-RU" sz="1100" b="1" dirty="0" err="1">
                <a:latin typeface="Times New Roman" panose="02020603050405020304" pitchFamily="18" charset="0"/>
                <a:cs typeface="Times New Roman" panose="02020603050405020304" pitchFamily="18" charset="0"/>
              </a:rPr>
              <a:t>бастап</a:t>
            </a:r>
            <a:r>
              <a:rPr lang="kk-KZ" sz="1100" b="1" dirty="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31 </a:t>
            </a:r>
            <a:r>
              <a:rPr lang="kk-KZ" sz="1100" b="1" dirty="0">
                <a:latin typeface="Times New Roman" panose="02020603050405020304" pitchFamily="18" charset="0"/>
                <a:cs typeface="Times New Roman" panose="02020603050405020304" pitchFamily="18" charset="0"/>
              </a:rPr>
              <a:t>наурыз </a:t>
            </a:r>
            <a:r>
              <a:rPr lang="ru-RU" sz="1100" b="1" dirty="0" err="1">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08-ге </a:t>
            </a:r>
            <a:r>
              <a:rPr lang="ru-RU" sz="1100" b="1" dirty="0" err="1" smtClean="0">
                <a:latin typeface="Times New Roman" panose="02020603050405020304" pitchFamily="18" charset="0"/>
                <a:cs typeface="Times New Roman" panose="02020603050405020304" pitchFamily="18" charset="0"/>
              </a:rPr>
              <a:t>дейін</a:t>
            </a:r>
            <a:endParaRPr lang="ru-RU" sz="1100" b="1" dirty="0" smtClean="0">
              <a:latin typeface="Times New Roman" panose="02020603050405020304" pitchFamily="18" charset="0"/>
              <a:cs typeface="Times New Roman" panose="02020603050405020304" pitchFamily="18" charset="0"/>
            </a:endParaRPr>
          </a:p>
          <a:p>
            <a:pPr indent="182563"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көктайғақ</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Солтүстік-батыстан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соғатын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батысқа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ауысады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9-14,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екіпіні</a:t>
            </a:r>
            <a:r>
              <a:rPr lang="ru-RU" sz="1100" dirty="0">
                <a:latin typeface="Times New Roman" pitchFamily="18" charset="0"/>
                <a:cs typeface="Times New Roman" pitchFamily="18" charset="0"/>
              </a:rPr>
              <a:t> 15-20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4-6 </a:t>
            </a:r>
            <a:r>
              <a:rPr lang="ru-RU" sz="1100" smtClean="0">
                <a:latin typeface="Times New Roman" pitchFamily="18" charset="0"/>
                <a:cs typeface="Times New Roman" pitchFamily="18" charset="0"/>
              </a:rPr>
              <a:t>аяз</a:t>
            </a:r>
            <a:r>
              <a:rPr lang="ru-RU" sz="1100" smtClean="0">
                <a:solidFill>
                  <a:srgbClr val="FF0000"/>
                </a:solidFill>
                <a:latin typeface="Times New Roman" pitchFamily="18" charset="0"/>
                <a:cs typeface="Times New Roman" pitchFamily="18" charset="0"/>
              </a:rPr>
              <a:t>.</a:t>
            </a:r>
            <a:endParaRPr lang="ru-RU" sz="1100" dirty="0">
              <a:solidFill>
                <a:srgbClr val="FF0000"/>
              </a:solidFill>
              <a:latin typeface="Times New Roman" pitchFamily="18" charset="0"/>
              <a:cs typeface="Times New Roman" pitchFamily="18" charset="0"/>
            </a:endParaRPr>
          </a:p>
          <a:p>
            <a:pPr lvl="0" indent="182563" algn="ctr"/>
            <a:endParaRPr lang="ru-RU" sz="11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4859" y="22964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rgbClr val="FF0000"/>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24037457"/>
              </p:ext>
            </p:extLst>
          </p:nvPr>
        </p:nvGraphicFramePr>
        <p:xfrm>
          <a:off x="4926188" y="3861048"/>
          <a:ext cx="4840520" cy="253861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Дайындаған:Жайнакова З.Ж.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18104</TotalTime>
  <Words>582</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3484</cp:revision>
  <cp:lastPrinted>2021-07-01T03:56:27Z</cp:lastPrinted>
  <dcterms:created xsi:type="dcterms:W3CDTF">2018-03-27T06:03:00Z</dcterms:created>
  <dcterms:modified xsi:type="dcterms:W3CDTF">2024-03-29T08:41:22Z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