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2346"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88741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7" y="117475"/>
            <a:ext cx="4910167" cy="267765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30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екіпіні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a:t>
            </a:r>
            <a:r>
              <a:rPr lang="ru-RU" sz="1200" dirty="0" smtClean="0">
                <a:latin typeface="Times New Roman" pitchFamily="18" charset="0"/>
                <a:cs typeface="Times New Roman" pitchFamily="18" charset="0"/>
              </a:rPr>
              <a:t>-5 </a:t>
            </a:r>
            <a:r>
              <a:rPr lang="ru-RU" sz="1200" smtClean="0">
                <a:latin typeface="Times New Roman" pitchFamily="18" charset="0"/>
                <a:cs typeface="Times New Roman" pitchFamily="18" charset="0"/>
              </a:rPr>
              <a:t>аяз</a:t>
            </a:r>
            <a:r>
              <a:rPr lang="ru-RU" sz="1200" smtClean="0">
                <a:solidFill>
                  <a:srgbClr val="FF0000"/>
                </a:solidFill>
                <a:latin typeface="Times New Roman" pitchFamily="18" charset="0"/>
                <a:cs typeface="Times New Roman" pitchFamily="18" charset="0"/>
              </a:rPr>
              <a:t>.</a:t>
            </a:r>
            <a:endParaRPr lang="ru-RU" sz="1200" dirty="0">
              <a:solidFill>
                <a:srgbClr val="FF0000"/>
              </a:solidFill>
              <a:latin typeface="Times New Roman" pitchFamily="18" charset="0"/>
              <a:cs typeface="Times New Roman" pitchFamily="18" charset="0"/>
            </a:endParaRP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270741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19286</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3558</cp:revision>
  <cp:lastPrinted>2021-07-01T07:38:07Z</cp:lastPrinted>
  <dcterms:created xsi:type="dcterms:W3CDTF">2018-03-27T06:03:00Z</dcterms:created>
  <dcterms:modified xsi:type="dcterms:W3CDTF">2024-03-29T09:18:13Z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