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16498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жаңбыр.</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оңтүстіктен, </a:t>
            </a:r>
            <a:r>
              <a:rPr lang="ru-RU" sz="1200" dirty="0" err="1">
                <a:solidFill>
                  <a:prstClr val="black"/>
                </a:solidFill>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соғады, күші </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күндіз екпіні 15-20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күндіз 10-12°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 (жаңбыр</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7-12 м/с. Ауа температурасы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246578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18705</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3415</cp:revision>
  <cp:lastPrinted>2021-07-01T03:56:27Z</cp:lastPrinted>
  <dcterms:created xsi:type="dcterms:W3CDTF">2018-03-27T06:03:00Z</dcterms:created>
  <dcterms:modified xsi:type="dcterms:W3CDTF">2024-03-29T07:34:28Z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