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128871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29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408428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түнде жауын-шашын (көбінесе жаңбыр), найзағай. Оңтүстік-батыстан солтүстік-батысқа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31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31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 аяз-1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13673</TotalTime>
  <Words>589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3181</cp:revision>
  <cp:lastPrinted>2021-07-01T03:56:27Z</cp:lastPrinted>
  <dcterms:created xsi:type="dcterms:W3CDTF">2018-03-27T06:03:00Z</dcterms:created>
  <dcterms:modified xsi:type="dcterms:W3CDTF">2024-03-29T07:20:20Z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