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67152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 (жаңбыр</a:t>
            </a:r>
            <a:r>
              <a:rPr lang=""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қар), күндіз жаңбыр</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оңтүстіктен, </a:t>
            </a:r>
            <a:r>
              <a:rPr lang="ru-RU" sz="1200" dirty="0" err="1">
                <a:solidFill>
                  <a:prstClr val="black"/>
                </a:solidFill>
                <a:latin typeface="Times New Roman" pitchFamily="18" charset="0"/>
                <a:cs typeface="Times New Roman" pitchFamily="18" charset="0"/>
              </a:rPr>
              <a:t>оңтүстік-батыстан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0, </a:t>
            </a:r>
            <a:r>
              <a:rPr lang="kk-KZ" sz="1200" dirty="0">
                <a:solidFill>
                  <a:prstClr val="black"/>
                </a:solidFill>
                <a:latin typeface="Times New Roman" pitchFamily="18" charset="0"/>
                <a:cs typeface="Times New Roman" pitchFamily="18" charset="0"/>
              </a:rPr>
              <a:t>күндіз екпіні 15-20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7-12 м/с. Ауа температурасы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690433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18587</TotalTime>
  <Words>583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2021-07-01T03:56:27Z</cp:lastPrinted>
  <dcterms:created xsi:type="dcterms:W3CDTF">2018-03-27T06:03:00Z</dcterms:created>
  <dcterms:modified xsi:type="dcterms:W3CDTF">2024-03-29T07:37:49Z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