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16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634460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30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29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сызОңтүстік-батыстан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23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қар)</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екіпіні</a:t>
            </a:r>
            <a:r>
              <a:rPr lang="ru-RU" sz="1200" dirty="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466812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18622</TotalTime>
  <Words>560</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2021-07-01T07:38:07Z</cp:lastPrinted>
  <dcterms:created xsi:type="dcterms:W3CDTF">2018-03-27T06:03:00Z</dcterms:created>
  <dcterms:modified xsi:type="dcterms:W3CDTF">2024-03-29T09:10:45Z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