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30" d="100"/>
          <a:sy n="130" d="100"/>
        </p:scale>
        <p:origin x="-1548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23369172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936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3,0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(преимущественно снег), днем небольшие осадки (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снег), гололед.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         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15922</TotalTime>
  <Words>603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4643</cp:revision>
  <cp:lastPrinted>2021-07-01T03:56:27Z</cp:lastPrinted>
  <dcterms:created xsi:type="dcterms:W3CDTF">2018-03-27T06:03:00Z</dcterms:created>
  <dcterms:modified xsi:type="dcterms:W3CDTF">2024-03-29T07:36:56Z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