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121998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30 марта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по 20 ч. 30 марта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осадки (преимущественно снег), гололед. Ветер 9-14 м/с. Температура воздуха ночью 3-5, днем 0-2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31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30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08 ч.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5-7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888463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0.588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19001</TotalTime>
  <Words>614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3117</cp:revision>
  <cp:lastPrinted>2021-07-01T03:56:27Z</cp:lastPrinted>
  <dcterms:created xsi:type="dcterms:W3CDTF">2018-03-27T06:03:00Z</dcterms:created>
  <dcterms:modified xsi:type="dcterms:W3CDTF">2024-03-29T06:47:59Z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