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0616785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852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марта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0, днем порывы 15-20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endParaRPr lang="" sz="105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марта до 08 ч. 31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(преимщественно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1375" y="222286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23533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3,988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22712</TotalTime>
  <Words>670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3623</cp:revision>
  <cp:lastPrinted>2021-10-18T15:52:53Z</cp:lastPrinted>
  <dcterms:created xsi:type="dcterms:W3CDTF">2018-03-27T06:03:00Z</dcterms:created>
  <dcterms:modified xsi:type="dcterms:W3CDTF">2024-03-29T07:38:13Z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