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061241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29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снег), 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0, днем порывы 15-20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77308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18931</TotalTime>
  <Words>617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3350</cp:revision>
  <cp:lastPrinted>2021-10-14T11:15:53Z</cp:lastPrinted>
  <dcterms:created xsi:type="dcterms:W3CDTF">2018-03-27T06:03:00Z</dcterms:created>
  <dcterms:modified xsi:type="dcterms:W3CDTF">2024-03-29T07:37:53Z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