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3801" autoAdjust="0"/>
  </p:normalViewPr>
  <p:slideViewPr>
    <p:cSldViewPr showGuides="1">
      <p:cViewPr varScale="1">
        <p:scale>
          <a:sx n="81" d="100"/>
          <a:sy n="81" d="100"/>
        </p:scale>
        <p:origin x="1814" y="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05204608"/>
              </p:ext>
            </p:extLst>
          </p:nvPr>
        </p:nvGraphicFramePr>
        <p:xfrm>
          <a:off x="307975" y="2983557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6544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89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марта 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29 марта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78222" y="178439"/>
            <a:ext cx="4758096" cy="1600438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30 марта 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29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30 марта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Переменная облачность, ночью и утром осадки (преимущественно дождь). Ветер юго-западный 9-14 м/с. Температура воздуха ночью 0-2, днем 5-7 тепла.</a:t>
            </a:r>
            <a:endParaRPr lang="ru-RU" sz="1100" b="1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31 марта 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30 марта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31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П</a:t>
            </a:r>
            <a:r>
              <a:rPr lang="ru-RU" sz="1100" kern="1400" dirty="0" err="1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еременная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облачность, без осадков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Ветер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юго-западный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7-12 м/с. Температура воздуха  </a:t>
            </a:r>
            <a:r>
              <a:rPr lang="en-US" sz="11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0-2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тепла.</a:t>
            </a:r>
            <a:endParaRPr lang="ru-KZ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84949944"/>
              </p:ext>
            </p:extLst>
          </p:nvPr>
        </p:nvGraphicFramePr>
        <p:xfrm>
          <a:off x="5134650" y="3789042"/>
          <a:ext cx="4528802" cy="238397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50330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297809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9054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18613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3142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0.097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5228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1.046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1.063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0.175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15" name="TextBox 13">
            <a:extLst>
              <a:ext uri="{FF2B5EF4-FFF2-40B4-BE49-F238E27FC236}">
                <a16:creationId xmlns:a16="http://schemas.microsoft.com/office/drawing/2014/main" id="{665C58B1-E4B1-4E2B-9234-8262020D302E}"/>
              </a:ext>
            </a:extLst>
          </p:cNvPr>
          <p:cNvSpPr txBox="1"/>
          <p:nvPr/>
        </p:nvSpPr>
        <p:spPr>
          <a:xfrm>
            <a:off x="5114012" y="1870121"/>
            <a:ext cx="4516865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 марта, ночью 31 марта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E02BC31-A613-4BBA-8AB9-A5B78B179C02}"/>
              </a:ext>
            </a:extLst>
          </p:cNvPr>
          <p:cNvSpPr txBox="1"/>
          <p:nvPr/>
        </p:nvSpPr>
        <p:spPr>
          <a:xfrm>
            <a:off x="5121267" y="2972617"/>
            <a:ext cx="4561379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Бакбыбай М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Левина 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30329</TotalTime>
  <Words>660</Words>
  <Application>Microsoft Office PowerPoint</Application>
  <PresentationFormat>Лист A4 (210x297 мм)</PresentationFormat>
  <Paragraphs>106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5027</cp:revision>
  <cp:lastPrinted>2021-11-30T05:55:24Z</cp:lastPrinted>
  <dcterms:created xsi:type="dcterms:W3CDTF">2018-03-27T06:03:00Z</dcterms:created>
  <dcterms:modified xsi:type="dcterms:W3CDTF">2024-03-29T06:01:48Z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