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88" d="100"/>
          <a:sy n="88" d="100"/>
        </p:scale>
        <p:origin x="84" y="81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44464859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89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марта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68124144"/>
              </p:ext>
            </p:extLst>
          </p:nvPr>
        </p:nvGraphicFramePr>
        <p:xfrm>
          <a:off x="5007188" y="4360595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0.67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2095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29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марта 2024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марта 2024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Переменная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облачность, без осадков. Ветер юго-восточный 5-10 м/с. Температура воздуха ночью 3-5, днем 14-16 тепла.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</a:t>
            </a:r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</a:t>
            </a:r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31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31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марта 2024 г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algn="ctr"/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sym typeface="+mn-ea"/>
              </a:rPr>
              <a:t>северный, северо-западный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5-10 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8-10 тепла.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Н.А./Догарова Г.Е.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25082</TotalTime>
  <Words>539</Words>
  <Application>Microsoft Office PowerPoint</Application>
  <PresentationFormat>Лист A4 (210x297 мм)</PresentationFormat>
  <Paragraphs>88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3250</cp:revision>
  <cp:lastPrinted>2021-10-15T03:50:29Z</cp:lastPrinted>
  <dcterms:created xsi:type="dcterms:W3CDTF">2018-03-27T06:03:00Z</dcterms:created>
  <dcterms:modified xsi:type="dcterms:W3CDTF">2024-03-29T07:39:47Z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