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52C520-F74F-4C34-BB44-EBC6A6F992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7638665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B4D-4B7C-4043-B5DE-B4A3224ED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BFD4-192B-469C-8F0B-F01742883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FE0E-6B64-48F7-B075-28B12E512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A7BE-48AD-46FC-92F8-3E212D51A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4C9A-2C49-4746-8A78-3671DBF69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6AA3-A047-4403-B522-79C04E932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AD36-E508-4358-8C67-814227028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0F7B-F57A-48EA-BD97-C93E0C3B3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2C03-C72B-4D3E-87BA-476A3942D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FFB39-ECD8-4593-BCDD-F94E0B433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BB57-65A2-43CE-A4BA-E853002E0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4013955-D717-4E93-AE0C-D90694B5F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марта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29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kk-KZ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dirty="0" smtClean="0">
                <a:solidFill>
                  <a:schemeClr val="tx1"/>
                </a:solidFill>
              </a:rPr>
              <a:t>дождь, днем временами сильный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западный, северо-западный 3-8, при грозе порывы 15-20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9-11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31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smtClean="0">
                <a:solidFill>
                  <a:schemeClr val="tx1"/>
                </a:solidFill>
              </a:rPr>
              <a:t>дождь, временами сильный.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северо-западный 3-8,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30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31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3993989"/>
              </p:ext>
            </p:extLst>
          </p:nvPr>
        </p:nvGraphicFramePr>
        <p:xfrm>
          <a:off x="4965700" y="4078288"/>
          <a:ext cx="4684713" cy="237504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146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Улжабаева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Е.Н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19022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4424</cp:revision>
  <cp:lastPrinted>2021-07-01T09:11:30Z</cp:lastPrinted>
  <dcterms:created xsi:type="dcterms:W3CDTF">2018-03-27T06:03:00Z</dcterms:created>
  <dcterms:modified xsi:type="dcterms:W3CDTF">2024-03-29T07:13:20Z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