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099475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989663"/>
              </p:ext>
            </p:extLst>
          </p:nvPr>
        </p:nvGraphicFramePr>
        <p:xfrm>
          <a:off x="4989512" y="4393086"/>
          <a:ext cx="4747702" cy="20078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0,04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304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0,07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0,02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0,8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0,03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21074"/>
            <a:ext cx="4759889" cy="22262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    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Ночью и утром туман. Ветер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 переходом на юго-восточный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блачно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осадки (дождь, снег).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Ночью и утром туман. Ветер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с переходом на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24741</TotalTime>
  <Words>612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4387</cp:revision>
  <cp:lastPrinted>2021-07-01T03:56:27Z</cp:lastPrinted>
  <dcterms:created xsi:type="dcterms:W3CDTF">2018-03-27T06:03:00Z</dcterms:created>
  <dcterms:modified xsi:type="dcterms:W3CDTF">2024-03-29T06:39:05Z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