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355941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28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a:t>
            </a:r>
            <a:r>
              <a:rPr lang="kk-KZ" altLang="ru-RU" sz="1100" b="1" dirty="0">
                <a:solidFill>
                  <a:srgbClr val="000000"/>
                </a:solidFill>
                <a:latin typeface="Times New Roman" pitchFamily="18" charset="0"/>
                <a:cs typeface="Times New Roman" pitchFamily="18" charset="0"/>
              </a:rPr>
              <a:t>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көктайғақ. Оңтүстік-батыстан жел соғады, түнде күші 9-14 м/с, күндіз күші 15-20 м/с. Ауа температурасы түнде 0 градус шамасында, күндіз 1-3 градус жылы.</a:t>
            </a:r>
          </a:p>
          <a:p>
            <a:pPr indent="180975" algn="ctr"/>
            <a:r>
              <a:rPr lang="kk-KZ" altLang="ru-RU" sz="1100" b="1" dirty="0">
                <a:solidFill>
                  <a:srgbClr val="000000"/>
                </a:solidFill>
                <a:latin typeface="Times New Roman" pitchFamily="18" charset="0"/>
                <a:cs typeface="Times New Roman" pitchFamily="18" charset="0"/>
              </a:rPr>
              <a:t>30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a:t>
            </a:r>
            <a:r>
              <a:rPr lang="kk-KZ" sz="1100">
                <a:latin typeface="Times New Roman" pitchFamily="18" charset="0"/>
                <a:cs typeface="Times New Roman" pitchFamily="18" charset="0"/>
              </a:rPr>
              <a:t>жауын-шашын </a:t>
            </a:r>
            <a:r>
              <a:rPr lang="kk-KZ" sz="1100" smtClean="0">
                <a:latin typeface="Times New Roman" pitchFamily="18" charset="0"/>
                <a:cs typeface="Times New Roman" pitchFamily="18" charset="0"/>
              </a:rPr>
              <a:t>(көбінесе </a:t>
            </a:r>
            <a:r>
              <a:rPr lang="kk-KZ" sz="1100" dirty="0">
                <a:latin typeface="Times New Roman" pitchFamily="18" charset="0"/>
                <a:cs typeface="Times New Roman" pitchFamily="18" charset="0"/>
              </a:rPr>
              <a:t>қар). Солтүстік-батыстан жел соғады, күші 9-14 м/с. 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chemeClr val="tx1"/>
                </a:solidFill>
                <a:latin typeface="Times New Roman" pitchFamily="18" charset="0"/>
                <a:cs typeface="Times New Roman" pitchFamily="18" charset="0"/>
              </a:rPr>
              <a:t> наурызда</a:t>
            </a:r>
            <a:r>
              <a:rPr lang="kk-KZ" sz="1100" dirty="0">
                <a:solidFill>
                  <a:srgbClr val="000000"/>
                </a:solidFill>
                <a:latin typeface="Times New Roman" pitchFamily="18" charset="0"/>
                <a:cs typeface="Times New Roman" pitchFamily="18" charset="0"/>
              </a:rPr>
              <a:t>, 30 наурызға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sz="1200" b="1" i="1">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14750</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4436</cp:revision>
  <cp:lastPrinted>2021-07-01T03:56:27Z</cp:lastPrinted>
  <dcterms:created xsi:type="dcterms:W3CDTF">2018-03-27T06:03:00Z</dcterms:created>
  <dcterms:modified xsi:type="dcterms:W3CDTF">2024-03-28T07:25:22Z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