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948836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28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түнде және таңертең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Жел 15-20 м/с. Ауа температурасы түнде 0-2, күндіз 2-4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 (жаңбыр, қар) жауады. </a:t>
            </a:r>
            <a:r>
              <a:rPr lang="ru-RU"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643459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16242</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3051</cp:revision>
  <cp:lastPrinted>2021-07-01T07:38:07Z</cp:lastPrinted>
  <dcterms:created xsi:type="dcterms:W3CDTF">2018-03-27T06:03:00Z</dcterms:created>
  <dcterms:modified xsi:type="dcterms:W3CDTF">2024-03-28T06:56:15Z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