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84431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9452" y="312926"/>
            <a:ext cx="4733646" cy="268973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 (жаңбыр,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Т</a:t>
            </a:r>
            <a:r>
              <a:rPr lang="kk-KZ" sz="1200" dirty="0" smtClean="0">
                <a:solidFill>
                  <a:prstClr val="black"/>
                </a:solidFill>
                <a:latin typeface="Times New Roman" panose="02020603050405020304" pitchFamily="18" charset="0"/>
                <a:cs typeface="Times New Roman" panose="02020603050405020304" pitchFamily="18" charset="0"/>
              </a:rPr>
              <a:t>ұман</a:t>
            </a:r>
            <a:r>
              <a:rPr lang="kk-KZ" sz="1200" dirty="0" smtClean="0">
                <a:solidFill>
                  <a:prstClr val="black"/>
                </a:solidFill>
                <a:latin typeface="Times New Roman" panose="02020603050405020304" pitchFamily="18" charset="0"/>
                <a:cs typeface="Times New Roman" panose="02020603050405020304" pitchFamily="18" charset="0"/>
              </a:rPr>
              <a:t>, көктайғақ</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соғатын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солтүстік-батысқа</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ауыс</a:t>
            </a:r>
            <a:r>
              <a:rPr lang="kk-KZ" sz="1200" kern="1400" dirty="0" smtClean="0">
                <a:solidFill>
                  <a:srgbClr val="000000"/>
                </a:solidFill>
                <a:latin typeface="Times New Roman" panose="02020603050405020304" pitchFamily="18" charset="0"/>
                <a:ea typeface="Times New Roman" panose="02020603050405020304" pitchFamily="18" charset="0"/>
              </a:rPr>
              <a:t>ады</a:t>
            </a:r>
            <a:r>
              <a:rPr lang="kk-KZ" sz="1200" kern="1400" dirty="0">
                <a:solidFill>
                  <a:srgbClr val="000000"/>
                </a:solidFill>
                <a:latin typeface="Times New Roman" panose="02020603050405020304" pitchFamily="18" charset="0"/>
                <a:ea typeface="Times New Roman" panose="02020603050405020304" pitchFamily="18" charset="0"/>
              </a:rPr>
              <a:t>, күші </a:t>
            </a:r>
            <a:r>
              <a:rPr lang="kk-KZ" sz="1200" kern="1400" dirty="0" smtClean="0">
                <a:solidFill>
                  <a:srgbClr val="000000"/>
                </a:solidFill>
                <a:latin typeface="Times New Roman" panose="02020603050405020304" pitchFamily="18" charset="0"/>
                <a:ea typeface="Times New Roman" panose="02020603050405020304" pitchFamily="18" charset="0"/>
              </a:rPr>
              <a:t>9-14, күндіз екпіні 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жауын-шашын </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көбінесе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көктайғақ</a:t>
            </a:r>
            <a:r>
              <a:rPr lang="kk-KZ" sz="1200" dirty="0" smtClean="0">
                <a:solidFill>
                  <a:prstClr val="black"/>
                </a:solidFill>
                <a:latin typeface="Times New Roman" panose="02020603050405020304" pitchFamily="18" charset="0"/>
                <a:cs typeface="Times New Roman" panose="02020603050405020304" pitchFamily="18" charset="0"/>
              </a:rPr>
              <a:t>. Солтүстік-батыстан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екпіні 15-20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5-7 градус аяз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градус аяз </a:t>
            </a:r>
            <a:r>
              <a:rPr lang="kk-KZ" sz="1200" dirty="0">
                <a:solidFill>
                  <a:prstClr val="black"/>
                </a:solidFill>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981513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1507" y="2576301"/>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19577</TotalTime>
  <Words>600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3693</cp:revision>
  <cp:lastPrinted>2021-07-01T07:38:07Z</cp:lastPrinted>
  <dcterms:created xsi:type="dcterms:W3CDTF">2018-03-27T06:03:00Z</dcterms:created>
  <dcterms:modified xsi:type="dcterms:W3CDTF">2024-03-28T07:27:42Z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