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9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0255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(көбінесе жаңбыр). Оңтүстік-батыстан жел соғады, күші 9-14, екпіні 15-20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Оңтүстік-батыстан соғатын жел оңтүстік-шығысқа ауысады, </a:t>
            </a:r>
            <a:r>
              <a:rPr lang="kk-KZ" sz="1200" dirty="0">
                <a:latin typeface="Times New Roman" pitchFamily="18" charset="0"/>
                <a:cs typeface="Times New Roman" pitchFamily="18" charset="0"/>
              </a:rPr>
              <a:t>күші </a:t>
            </a:r>
            <a:r>
              <a:rPr lang="ru-RU" sz="1200">
                <a:latin typeface="Times New Roman" pitchFamily="18" charset="0"/>
                <a:cs typeface="Times New Roman" pitchFamily="18" charset="0"/>
              </a:rPr>
              <a:t>9-14 м/с</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44355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18661</TotalTime>
  <Words>505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2021-07-01T07:38:07Z</cp:lastPrinted>
  <dcterms:created xsi:type="dcterms:W3CDTF">2018-03-27T06:03:00Z</dcterms:created>
  <dcterms:modified xsi:type="dcterms:W3CDTF">2024-03-28T08:24:56Z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