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17990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3569691"/>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бұлтты, түнде жауын-шашын (</a:t>
            </a:r>
            <a:r>
              <a:rPr lang="ru-RU" sz="1100" kern="1400" dirty="0" err="1">
                <a:solidFill>
                  <a:srgbClr val="000000"/>
                </a:solidFill>
                <a:latin typeface="Times New Roman" panose="02020603050405020304" pitchFamily="18" charset="0"/>
                <a:ea typeface="Times New Roman" panose="02020603050405020304" pitchFamily="18" charset="0"/>
              </a:rPr>
              <a:t>көбінесе</a:t>
            </a:r>
            <a:r>
              <a:rPr lang="ru-RU" sz="1100" kern="1400" dirty="0">
                <a:solidFill>
                  <a:srgbClr val="000000"/>
                </a:solidFill>
                <a:latin typeface="Times New Roman" panose="02020603050405020304" pitchFamily="18" charset="0"/>
                <a:ea typeface="Times New Roman" panose="02020603050405020304" pitchFamily="18" charset="0"/>
              </a:rPr>
              <a:t> жаңбыр). </a:t>
            </a:r>
            <a:r>
              <a:rPr lang="ru-RU" sz="1100" kern="1400" dirty="0" err="1">
                <a:solidFill>
                  <a:srgbClr val="000000"/>
                </a:solidFill>
                <a:latin typeface="Times New Roman" panose="02020603050405020304" pitchFamily="18" charset="0"/>
                <a:ea typeface="Times New Roman" panose="02020603050405020304" pitchFamily="18" charset="0"/>
              </a:rPr>
              <a:t>Оңтүстік</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a:t>
            </a:r>
            <a:r>
              <a:rPr lang="ru-RU" sz="1100" kern="1400" dirty="0">
                <a:solidFill>
                  <a:srgbClr val="000000"/>
                </a:solidFill>
                <a:latin typeface="Times New Roman" panose="02020603050405020304" pitchFamily="18" charset="0"/>
                <a:ea typeface="Times New Roman" panose="02020603050405020304" pitchFamily="18" charset="0"/>
              </a:rPr>
              <a:t> жел соғады, күші 15-20, екпіні 23 м/с. Ауа температурасы түнде 4-6, күндіз 9-11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 (жаңбыр, қар), тұман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29</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30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28424</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4861</cp:revision>
  <cp:lastPrinted>2023-01-16T10:13:34Z</cp:lastPrinted>
  <dcterms:created xsi:type="dcterms:W3CDTF">2018-03-27T06:03:00Z</dcterms:created>
  <dcterms:modified xsi:type="dcterms:W3CDTF">2024-03-28T07:02:59Z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