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24" d="100"/>
          <a:sy n="124" d="100"/>
        </p:scale>
        <p:origin x="-1830"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71490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наурызға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28</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29</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a:t>
            </a:r>
            <a:r>
              <a:rPr lang="kk-KZ" sz="1200" dirty="0" smtClean="0">
                <a:latin typeface="Times New Roman" pitchFamily="18" charset="0"/>
                <a:cs typeface="Times New Roman" pitchFamily="18" charset="0"/>
              </a:rPr>
              <a:t>(қар, жаңбыр) </a:t>
            </a:r>
            <a:r>
              <a:rPr lang="kk-KZ" sz="1200" dirty="0" smtClean="0">
                <a:latin typeface="Times New Roman" pitchFamily="18" charset="0"/>
                <a:cs typeface="Times New Roman" pitchFamily="18" charset="0"/>
              </a:rPr>
              <a:t>жауады</a:t>
            </a:r>
            <a:r>
              <a:rPr lang="kk-KZ" sz="1200" dirty="0" smtClean="0">
                <a:latin typeface="Times New Roman" pitchFamily="18" charset="0"/>
                <a:cs typeface="Times New Roman" pitchFamily="18" charset="0"/>
              </a:rPr>
              <a:t>, түнде </a:t>
            </a:r>
            <a:r>
              <a:rPr lang="kk-KZ" sz="1200" dirty="0" smtClean="0">
                <a:latin typeface="Times New Roman" pitchFamily="18" charset="0"/>
                <a:cs typeface="Times New Roman" pitchFamily="18" charset="0"/>
              </a:rPr>
              <a:t>көктайғақ болады</a:t>
            </a:r>
            <a:r>
              <a:rPr lang="ru-RU" sz="1200" dirty="0" smtClean="0">
                <a:latin typeface="Times New Roman" pitchFamily="18" charset="0"/>
                <a:cs typeface="Times New Roman" pitchFamily="18" charset="0"/>
              </a:rPr>
              <a:t>. С</a:t>
            </a:r>
            <a:r>
              <a:rPr lang="kk-KZ" sz="1200" dirty="0" smtClean="0">
                <a:latin typeface="Times New Roman" pitchFamily="18" charset="0"/>
                <a:cs typeface="Times New Roman" pitchFamily="18" charset="0"/>
              </a:rPr>
              <a:t>олтүстік-батыстан жел соғады, </a:t>
            </a:r>
            <a:r>
              <a:rPr lang="kk-KZ" sz="1200" dirty="0"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 екпіні</a:t>
            </a:r>
            <a:r>
              <a:rPr lang="ru-RU" sz="1200" dirty="0" smtClean="0">
                <a:latin typeface="Times New Roman" pitchFamily="18" charset="0"/>
                <a:cs typeface="Times New Roman" pitchFamily="18" charset="0"/>
              </a:rPr>
              <a:t> 15-20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2-4,</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суық</a:t>
            </a:r>
            <a:r>
              <a:rPr lang="ru-RU" sz="1200" dirty="0" err="1"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30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наурызға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29</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30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a:t>
            </a:r>
            <a:r>
              <a:rPr lang="kk-KZ" sz="1200" dirty="0"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6-8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суық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778452547"/>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0,033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676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0,699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85992"/>
            <a:ext cx="4857784"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29 </a:t>
            </a:r>
            <a:r>
              <a:rPr lang="kk-KZ" sz="1200" dirty="0" smtClean="0">
                <a:solidFill>
                  <a:schemeClr val="tx1"/>
                </a:solidFill>
                <a:latin typeface="Times New Roman" panose="02020603050405020304" pitchFamily="18" charset="0"/>
                <a:cs typeface="Times New Roman" panose="02020603050405020304" pitchFamily="18" charset="0"/>
              </a:rPr>
              <a:t>наурыз, </a:t>
            </a:r>
            <a:r>
              <a:rPr lang="kk-KZ" sz="1200" dirty="0" smtClean="0">
                <a:solidFill>
                  <a:schemeClr val="tx1"/>
                </a:solidFill>
                <a:latin typeface="Times New Roman" panose="02020603050405020304" pitchFamily="18" charset="0"/>
                <a:cs typeface="Times New Roman" panose="02020603050405020304" pitchFamily="18" charset="0"/>
              </a:rPr>
              <a:t>30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3429000"/>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smtClean="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17167</TotalTime>
  <Words>535</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4146</cp:revision>
  <cp:lastPrinted>2021-07-01T07:38:07Z</cp:lastPrinted>
  <dcterms:created xsi:type="dcterms:W3CDTF">2018-03-27T06:03:00Z</dcterms:created>
  <dcterms:modified xsi:type="dcterms:W3CDTF">2024-03-28T08:11:28Z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