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98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379805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16982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2024 ж.  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sz="12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көбінесе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9-14</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endParaRPr lang="kk-KZ"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30 наурызға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en-US" sz="1100" b="1" dirty="0" smtClean="0">
                <a:latin typeface="Times New Roman" panose="02020603050405020304" pitchFamily="18" charset="0"/>
                <a:cs typeface="Times New Roman" panose="02020603050405020304" pitchFamily="18" charset="0"/>
              </a:rPr>
              <a:t>2</a:t>
            </a:r>
            <a:r>
              <a:rPr lang="kk-KZ" sz="1100" b="1" dirty="0" smtClean="0">
                <a:latin typeface="Times New Roman" panose="02020603050405020304" pitchFamily="18" charset="0"/>
                <a:cs typeface="Times New Roman" panose="02020603050405020304" pitchFamily="18" charset="0"/>
              </a:rPr>
              <a:t>9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соғатын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a:t>
            </a:r>
            <a:r>
              <a:rPr lang="kk-KZ" sz="1100" dirty="0" smtClean="0">
                <a:latin typeface="Times New Roman" pitchFamily="18" charset="0"/>
                <a:cs typeface="Times New Roman" pitchFamily="18" charset="0"/>
              </a:rPr>
              <a:t>ғысқа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екіпіні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15-20м/с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endParaRPr lang="ru-RU" sz="1100" dirty="0">
              <a:solidFill>
                <a:srgbClr val="FF0000"/>
              </a:solidFill>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964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6650357"/>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18084</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2021-07-01T03:56:27Z</cp:lastPrinted>
  <dcterms:created xsi:type="dcterms:W3CDTF">2018-03-27T06:03:00Z</dcterms:created>
  <dcterms:modified xsi:type="dcterms:W3CDTF">2024-03-28T08:23:16Z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