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1590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29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28 </a:t>
            </a:r>
            <a:r>
              <a:rPr lang="ru-RU" sz="1100" b="1" dirty="0" err="1" smtClean="0">
                <a:latin typeface="Times New Roman" pitchFamily="18" charset="0"/>
                <a:cs typeface="Times New Roman" pitchFamily="18" charset="0"/>
              </a:rPr>
              <a:t>наурыз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29 </a:t>
            </a:r>
            <a:r>
              <a:rPr lang="ru-RU" sz="1100" b="1" dirty="0" err="1" smtClean="0">
                <a:latin typeface="Times New Roman" pitchFamily="18" charset="0"/>
                <a:cs typeface="Times New Roman" pitchFamily="18" charset="0"/>
              </a:rPr>
              <a:t>наурыз</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түнде және таңертең жаңбыр</a:t>
            </a:r>
            <a:r>
              <a:rPr lang="kk-KZ" sz="1200" dirty="0" smtClean="0">
                <a:latin typeface="Times New Roman KZ" pitchFamily="18" charset="0"/>
                <a:ea typeface="Times New Roman KZ" pitchFamily="18" charset="0"/>
              </a:rPr>
              <a:t>. Батыстан 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 кей уақыттарда екпіні </a:t>
            </a:r>
            <a:r>
              <a:rPr lang="kk-KZ" sz="1200" dirty="0" smtClean="0">
                <a:latin typeface="Times New Roman" pitchFamily="18" charset="0"/>
                <a:cs typeface="Times New Roman" pitchFamily="18" charset="0"/>
              </a:rPr>
              <a:t>15-20 м/с. Ауа температурасы түнде 6-8,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14-16 градус </a:t>
            </a:r>
            <a:r>
              <a:rPr lang="kk-KZ" sz="1200" dirty="0" smtClean="0">
                <a:latin typeface="Times New Roman" pitchFamily="18" charset="0"/>
                <a:cs typeface="Times New Roman" pitchFamily="18" charset="0"/>
              </a:rPr>
              <a:t>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30 наурызға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29</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30 </a:t>
            </a:r>
            <a:r>
              <a:rPr lang="kk-KZ" altLang="ru-RU" sz="1050" b="1" dirty="0" smtClean="0">
                <a:latin typeface="Times New Roman" pitchFamily="18" charset="0"/>
                <a:ea typeface="Times New Roman KZ" pitchFamily="18" charset="0"/>
                <a:cs typeface="Times New Roman" pitchFamily="18" charset="0"/>
              </a:rPr>
              <a:t>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жаңбыр. Батыстан</a:t>
            </a:r>
            <a:r>
              <a:rPr lang="kk-KZ" sz="1200" dirty="0" smtClean="0">
                <a:latin typeface="Times New Roman" pitchFamily="18" charset="0"/>
                <a:cs typeface="Times New Roman" pitchFamily="18" charset="0"/>
              </a:rPr>
              <a:t> </a:t>
            </a:r>
            <a:r>
              <a:rPr lang="kk-KZ" sz="1200" dirty="0" smtClean="0">
                <a:latin typeface="Times New Roman KZ" pitchFamily="18" charset="0"/>
                <a:ea typeface="Times New Roman KZ" pitchFamily="18" charset="0"/>
              </a:rPr>
              <a:t>жел соғады, күші 5-10 м/с. </a:t>
            </a:r>
            <a:r>
              <a:rPr lang="kk-KZ" sz="1200" dirty="0" smtClean="0">
                <a:latin typeface="Times New Roman" pitchFamily="18" charset="0"/>
                <a:cs typeface="Times New Roman" pitchFamily="18" charset="0"/>
              </a:rPr>
              <a:t>Ауа температурасы 6-8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30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18785</TotalTime>
  <Words>544</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4096</cp:revision>
  <cp:lastPrinted>2021-07-01T03:56:27Z</cp:lastPrinted>
  <dcterms:created xsi:type="dcterms:W3CDTF">2018-03-27T06:03:00Z</dcterms:created>
  <dcterms:modified xsi:type="dcterms:W3CDTF">2024-03-28T05:38:45Z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