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p:scale>
          <a:sx n="110" d="100"/>
          <a:sy n="110" d="100"/>
        </p:scale>
        <p:origin x="1248"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7101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900372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21</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0,04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734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cs typeface="Times New Roman" panose="02020603050405020304" pitchFamily="18" charset="0"/>
                        </a:rPr>
                        <a:t>0,1</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cs typeface="Times New Roman" panose="02020603050405020304" pitchFamily="18" charset="0"/>
                        </a:rPr>
                        <a:t>50</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cs typeface="Times New Roman" panose="02020603050405020304" pitchFamily="18" charset="0"/>
                        </a:rPr>
                        <a:t>0,2</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cs typeface="Times New Roman" panose="02020603050405020304" pitchFamily="18" charset="0"/>
                        </a:rPr>
                        <a:t>20</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0,05</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cs typeface="Times New Roman" panose="02020603050405020304" pitchFamily="18" charset="0"/>
                        </a:rPr>
                        <a:t>7</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cs typeface="Times New Roman" panose="02020603050405020304" pitchFamily="18" charset="0"/>
                        </a:rPr>
                        <a:t>0,9</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cs typeface="Times New Roman" panose="02020603050405020304" pitchFamily="18" charset="0"/>
                        </a:rPr>
                        <a:t>10</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0,05</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оңтүстік-шығысқа ауысып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градус аяз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24895</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4762</cp:revision>
  <cp:lastPrinted>2021-07-01T03:56:27Z</cp:lastPrinted>
  <dcterms:created xsi:type="dcterms:W3CDTF">2018-03-27T06:03:00Z</dcterms:created>
  <dcterms:modified xsi:type="dcterms:W3CDTF">2024-03-28T06:25:48Z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