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p:scale>
          <a:sx n="100" d="100"/>
          <a:sy n="100" d="100"/>
        </p:scale>
        <p:origin x="984" y="8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5311493"/>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88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01547" y="117475"/>
            <a:ext cx="4910167" cy="267765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29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28 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көбінесе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a:t>
            </a:r>
            <a:r>
              <a:rPr lang="ru-RU" sz="1200" dirty="0" smtClean="0">
                <a:latin typeface="Times New Roman" pitchFamily="18" charset="0"/>
                <a:cs typeface="Times New Roman" pitchFamily="18" charset="0"/>
              </a:rPr>
              <a:t> 23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algn="just"/>
            <a:endParaRPr lang="ru-RU" sz="1200"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30 наурызға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9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қатты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соғатын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екіпіні</a:t>
            </a:r>
            <a:r>
              <a:rPr lang="ru-RU" sz="1200" dirty="0" smtClean="0">
                <a:latin typeface="Times New Roman" pitchFamily="18" charset="0"/>
                <a:cs typeface="Times New Roman" pitchFamily="18" charset="0"/>
              </a:rPr>
              <a:t> 15-20.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0-5 </a:t>
            </a:r>
            <a:r>
              <a:rPr lang="ru-RU" sz="1200" dirty="0" err="1" smtClean="0">
                <a:latin typeface="Times New Roman" pitchFamily="18" charset="0"/>
                <a:cs typeface="Times New Roman" pitchFamily="18" charset="0"/>
              </a:rPr>
              <a:t>жылы</a:t>
            </a:r>
            <a:r>
              <a:rPr lang="ru-RU" sz="1200" dirty="0" smtClean="0">
                <a:solidFill>
                  <a:srgbClr val="FF0000"/>
                </a:solidFill>
                <a:latin typeface="Times New Roman" pitchFamily="18" charset="0"/>
                <a:cs typeface="Times New Roman" pitchFamily="18" charset="0"/>
              </a:rPr>
              <a:t>.</a:t>
            </a:r>
            <a:endParaRPr lang="ru-RU" sz="1200" dirty="0">
              <a:solidFill>
                <a:srgbClr val="FF0000"/>
              </a:solidFill>
              <a:latin typeface="Times New Roman" pitchFamily="18" charset="0"/>
              <a:cs typeface="Times New Roman" pitchFamily="18" charset="0"/>
            </a:endParaRPr>
          </a:p>
          <a:p>
            <a:pPr algn="just"/>
            <a:endParaRPr lang="ru-RU" sz="1200" dirty="0">
              <a:solidFill>
                <a:srgbClr val="FF0000"/>
              </a:solidFill>
              <a:latin typeface="Times New Roman" pitchFamily="18" charset="0"/>
              <a:cs typeface="Times New Roman" pitchFamily="18" charset="0"/>
            </a:endParaRPr>
          </a:p>
          <a:p>
            <a:pPr lvl="0" algn="ctr"/>
            <a:endParaRPr lang="ru-RU" alt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Түнде метеорологиялық </a:t>
            </a:r>
            <a:r>
              <a:rPr lang="kk-KZ" altLang="en-US" sz="1200" dirty="0">
                <a:solidFill>
                  <a:schemeClr val="tx1"/>
                </a:solidFill>
                <a:latin typeface="Times New Roman" pitchFamily="18" charset="0"/>
                <a:cs typeface="Times New Roman" pitchFamily="18" charset="0"/>
                <a:sym typeface="+mn-ea"/>
              </a:rPr>
              <a:t>жағдайлар </a:t>
            </a:r>
            <a:r>
              <a:rPr lang="kk-KZ" altLang="en-US" sz="1200" dirty="0" smtClean="0">
                <a:solidFill>
                  <a:schemeClr val="tx1"/>
                </a:solidFill>
                <a:latin typeface="Times New Roman" pitchFamily="18" charset="0"/>
                <a:cs typeface="Times New Roman" pitchFamily="18" charset="0"/>
                <a:sym typeface="+mn-ea"/>
              </a:rPr>
              <a:t>қала </a:t>
            </a:r>
            <a:r>
              <a:rPr lang="kk-KZ" altLang="en-US" sz="1200" dirty="0">
                <a:solidFill>
                  <a:schemeClr val="tx1"/>
                </a:solidFill>
                <a:latin typeface="Times New Roman" pitchFamily="18" charset="0"/>
                <a:cs typeface="Times New Roman" pitchFamily="18" charset="0"/>
                <a:sym typeface="+mn-ea"/>
              </a:rPr>
              <a:t>атмосферасында ластаушы заттардың </a:t>
            </a:r>
            <a:r>
              <a:rPr lang="kk-KZ" altLang="en-US" sz="1200"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көтеріңкі</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8453797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637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0,04</a:t>
                      </a:r>
                      <a:endParaRPr lang="en-US" sz="1000" b="0" i="0" u="none" strike="noStrike" dirty="0" smtClean="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2091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 Рахметова Ж.А./ </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19260</TotalTime>
  <Words>617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3552</cp:revision>
  <cp:lastPrinted>2021-07-01T07:38:07Z</cp:lastPrinted>
  <dcterms:created xsi:type="dcterms:W3CDTF">2018-03-27T06:03:00Z</dcterms:created>
  <dcterms:modified xsi:type="dcterms:W3CDTF">2024-03-28T08:21:49Z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