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82749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 (көбінесе 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a:t>
            </a:r>
            <a:r>
              <a:rPr lang="ru-RU" sz="1200" dirty="0" err="1"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4391617"/>
              </p:ext>
            </p:extLst>
          </p:nvPr>
        </p:nvGraphicFramePr>
        <p:xfrm>
          <a:off x="4980669"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21180</TotalTime>
  <Words>619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2021-07-01T03:56:27Z</cp:lastPrinted>
  <dcterms:created xsi:type="dcterms:W3CDTF">2018-03-27T06:03:00Z</dcterms:created>
  <dcterms:modified xsi:type="dcterms:W3CDTF">2024-03-28T07:20:43Z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