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871215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28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0583027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28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29 наурызға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күндіз жаңбыр, найзағай болады.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8-13, екпіні 15-20 м/с. Ауа температурасы түнде 4-6, күндіз 13-15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30 наурыз</a:t>
            </a:r>
            <a:r>
              <a:rPr 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29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30</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м/с. Ауа температурасы 2-4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13672</TotalTime>
  <Words>584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3182</cp:revision>
  <cp:lastPrinted>2021-07-01T03:56:27Z</cp:lastPrinted>
  <dcterms:created xsi:type="dcterms:W3CDTF">2018-03-27T06:03:00Z</dcterms:created>
  <dcterms:modified xsi:type="dcterms:W3CDTF">2024-03-28T07:15:44Z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