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328163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8439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ночью осадки (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преимущественно дождь).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юго-западный 15-20, порывы 23 м/с. Температура воздуха ночью 4-6, днем 9-11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осадки (снег, дождь), туман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 2-4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5263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30317</TotalTime>
  <Words>664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5024</cp:revision>
  <cp:lastPrinted>2021-11-30T05:55:24Z</cp:lastPrinted>
  <dcterms:created xsi:type="dcterms:W3CDTF">2018-03-27T06:03:00Z</dcterms:created>
  <dcterms:modified xsi:type="dcterms:W3CDTF">2024-03-28T07:03:04Z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