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2" d="100"/>
          <a:sy n="102" d="100"/>
        </p:scale>
        <p:origin x="-242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4664385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29 марта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Облачно, осадки (дождь, снег), гололед. Ветер юго-западный ночью              9-14 м/с, днем 15-20 м/с. Температура воздуха ночью около 0 градусов, днем 1-3 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30 марта 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преимущественно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гололед. Ветер северо-западный 9-14 м/с. Температура воздуха 5-7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15915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4637</cp:revision>
  <cp:lastPrinted>2021-07-01T03:56:27Z</cp:lastPrinted>
  <dcterms:created xsi:type="dcterms:W3CDTF">2018-03-27T06:03:00Z</dcterms:created>
  <dcterms:modified xsi:type="dcterms:W3CDTF">2024-03-28T07:25:06Z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