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165026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 по 20 ч. 29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осадки (дождь, снег). Ветер 15-20 м/с. Температура воздуха ночью 0-2, днем 2-4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снег). Ветер 9-14 м/с. Температура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38028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18988</TotalTime>
  <Words>616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3116</cp:revision>
  <cp:lastPrinted>2021-07-01T03:56:27Z</cp:lastPrinted>
  <dcterms:created xsi:type="dcterms:W3CDTF">2018-03-27T06:03:00Z</dcterms:created>
  <dcterms:modified xsi:type="dcterms:W3CDTF">2024-03-28T06:56:18Z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