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84" y="8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59566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(преимущественно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юго-западный с переходом на северо-восточный 9-14, порывы 15-20 м/с. Температура воздуха ночью 0-2 тепла.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784198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18086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3428</cp:revision>
  <cp:lastPrinted>2021-07-01T03:56:27Z</cp:lastPrinted>
  <dcterms:created xsi:type="dcterms:W3CDTF">2018-03-27T06:03:00Z</dcterms:created>
  <dcterms:modified xsi:type="dcterms:W3CDTF">2024-03-28T08:23:15Z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