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2130" y="1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6066568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осадки (преимущественно дождь). Ветер юго-западный 9-14, порывы 15-20 м/с, временами 23 м/с. Температура воздуха ночью 1-3 тепла, днем 6-8 тепла..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2024 г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сильный дождь.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 юго-западный с переходом на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0-5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kk-KZ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32570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4279977"/>
              </p:ext>
            </p:extLst>
          </p:nvPr>
        </p:nvGraphicFramePr>
        <p:xfrm>
          <a:off x="5019674" y="4221088"/>
          <a:ext cx="4691064" cy="22385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0,04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19407</TotalTime>
  <Words>665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3507</cp:revision>
  <cp:lastPrinted>2021-07-01T03:56:27Z</cp:lastPrinted>
  <dcterms:created xsi:type="dcterms:W3CDTF">2018-03-27T06:03:00Z</dcterms:created>
  <dcterms:modified xsi:type="dcterms:W3CDTF">2024-03-28T08:04:43Z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