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0" d="100"/>
          <a:sy n="120" d="100"/>
        </p:scale>
        <p:origin x="-195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(снег, дождь), ночью гололед. Ветер северо-западный 9-14, днем порывы 15-20 м/с. Температура воздуха ночью 2-4, 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475281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марта, ночью 30 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35177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4241</cp:revision>
  <cp:lastPrinted>2021-02-03T11:37:00Z</cp:lastPrinted>
  <dcterms:created xsi:type="dcterms:W3CDTF">2018-03-27T06:03:00Z</dcterms:created>
  <dcterms:modified xsi:type="dcterms:W3CDTF">2024-03-28T08:08:47Z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