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652C520-F74F-4C34-BB44-EBC6A6F992F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7638665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84B4D-4B7C-4043-B5DE-B4A3224EDF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9BFD4-192B-469C-8F0B-F017428836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AFE0E-6B64-48F7-B075-28B12E5120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1A7BE-48AD-46FC-92F8-3E212D51A2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A4C9A-2C49-4746-8A78-3671DBF694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86AA3-A047-4403-B522-79C04E9326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8AD36-E508-4358-8C67-8142270288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30F7B-F57A-48EA-BD97-C93E0C3B3D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C2C03-C72B-4D3E-87BA-476A3942D9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FFB39-ECD8-4593-BCDD-F94E0B4337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4BB57-65A2-43CE-A4BA-E853002E0C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4013955-D717-4E93-AE0C-D90694B5FF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марта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6175" y="131763"/>
            <a:ext cx="4816475" cy="16922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r>
              <a:rPr lang="kk-KZ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dirty="0" smtClean="0">
                <a:solidFill>
                  <a:schemeClr val="tx1"/>
                </a:solidFill>
              </a:rPr>
              <a:t>временами </a:t>
            </a:r>
            <a:r>
              <a:rPr lang="kk-KZ" dirty="0">
                <a:solidFill>
                  <a:schemeClr val="tx1"/>
                </a:solidFill>
              </a:rPr>
              <a:t>дождь. </a:t>
            </a:r>
            <a:r>
              <a:rPr lang="ru-RU" dirty="0">
                <a:solidFill>
                  <a:schemeClr val="tx1"/>
                </a:solidFill>
              </a:rPr>
              <a:t>Ветер западный 3-8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7-19,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14-16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smtClean="0">
                <a:solidFill>
                  <a:schemeClr val="tx1"/>
                </a:solidFill>
              </a:rPr>
              <a:t>временами дождь.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западный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4-6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060575"/>
            <a:ext cx="4816475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29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марта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30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марта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ожидается </a:t>
            </a:r>
            <a:r>
              <a:rPr lang="ru-RU" altLang="en-US" b="1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марта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276495"/>
              </p:ext>
            </p:extLst>
          </p:nvPr>
        </p:nvGraphicFramePr>
        <p:xfrm>
          <a:off x="4965700" y="4078288"/>
          <a:ext cx="4684713" cy="2303040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5436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94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С.Л..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77502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19020</TotalTime>
  <Words>768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4421</cp:revision>
  <cp:lastPrinted>2021-07-01T09:11:30Z</cp:lastPrinted>
  <dcterms:created xsi:type="dcterms:W3CDTF">2018-03-27T06:03:00Z</dcterms:created>
  <dcterms:modified xsi:type="dcterms:W3CDTF">2024-03-28T06:16:12Z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