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98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4592556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(преимущественно дождь). Ветер юго-западный 9-14, порывы 15-20 м/с. Температура воздуха ночью 2-4 тепла, днем 8-10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осадки (дождь, снег).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с переходом на северо-восточный 9-14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 мороза-1 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4866" y="2132855"/>
            <a:ext cx="4814335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3997599"/>
              </p:ext>
            </p:extLst>
          </p:nvPr>
        </p:nvGraphicFramePr>
        <p:xfrm>
          <a:off x="5097016" y="4299341"/>
          <a:ext cx="4687289" cy="10218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98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18611</TotalTime>
  <Words>553</Words>
  <Application>Microsoft Office PowerPoint</Application>
  <PresentationFormat>Лист A4 (210x297 мм)</PresentationFormat>
  <Paragraphs>84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3430</cp:revision>
  <cp:lastPrinted>2021-07-01T03:56:27Z</cp:lastPrinted>
  <dcterms:created xsi:type="dcterms:W3CDTF">2018-03-27T06:03:00Z</dcterms:created>
  <dcterms:modified xsi:type="dcterms:W3CDTF">2024-03-28T08:17:20Z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