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70" autoAdjust="0"/>
  </p:normalViewPr>
  <p:slideViewPr>
    <p:cSldViewPr showGuides="1">
      <p:cViewPr>
        <p:scale>
          <a:sx n="100" d="100"/>
          <a:sy n="100" d="100"/>
        </p:scale>
        <p:origin x="726" y="-17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10887358"/>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602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№8</a:t>
                      </a:r>
                      <a:r>
                        <a:rPr lang="en-US" altLang="x-none" sz="1600" b="1" i="1" dirty="0" smtClean="0">
                          <a:solidFill>
                            <a:srgbClr val="002060"/>
                          </a:solidFill>
                          <a:latin typeface="Times New Roman" panose="02020603050405020304" pitchFamily="18" charset="0"/>
                          <a:cs typeface="Times New Roman" panose="02020603050405020304" pitchFamily="18" charset="0"/>
                        </a:rPr>
                        <a:t>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smtClean="0">
                          <a:solidFill>
                            <a:srgbClr val="002060"/>
                          </a:solidFill>
                          <a:latin typeface="Times New Roman" panose="02020603050405020304" pitchFamily="18" charset="0"/>
                          <a:cs typeface="Times New Roman" panose="02020603050405020304" pitchFamily="18" charset="0"/>
                        </a:rPr>
                        <a:t>Теміртау</a:t>
                      </a:r>
                      <a:r>
                        <a:rPr lang="kk-KZ" altLang="zh-CN" sz="1400" b="1" i="1" dirty="0" smtClean="0">
                          <a:solidFill>
                            <a:srgbClr val="002060"/>
                          </a:solidFill>
                          <a:latin typeface="Times New Roman" panose="02020603050405020304" pitchFamily="18" charset="0"/>
                          <a:cs typeface="Times New Roman" panose="02020603050405020304" pitchFamily="18" charset="0"/>
                        </a:rPr>
                        <a:t> қ.</a:t>
                      </a: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7</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smtClean="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35798" y="3391397"/>
            <a:ext cx="4930910" cy="646331"/>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a:t>
            </a:r>
            <a:r>
              <a:rPr lang="en-US" altLang="ru-RU" sz="1200" b="1" dirty="0" smtClean="0">
                <a:latin typeface="Times New Roman" panose="02020603050405020304" pitchFamily="18" charset="0"/>
                <a:cs typeface="Times New Roman" panose="02020603050405020304" pitchFamily="18" charset="0"/>
              </a:rPr>
              <a:t>7</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a:p>
            <a:pPr algn="ctr"/>
            <a:endParaRPr lang="ru-RU" altLang="ru-RU" sz="1200" b="1" dirty="0" smtClean="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7468" y="128385"/>
            <a:ext cx="4979946" cy="2169825"/>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ru-RU" altLang="ru-RU" sz="1200" b="1" dirty="0" smtClean="0">
                <a:solidFill>
                  <a:srgbClr val="000000"/>
                </a:solidFill>
                <a:latin typeface="Times New Roman" panose="02020603050405020304" pitchFamily="18" charset="0"/>
                <a:cs typeface="Times New Roman" panose="02020603050405020304" pitchFamily="18" charset="0"/>
              </a:rPr>
              <a:t>2</a:t>
            </a:r>
            <a:r>
              <a:rPr lang="en-US" altLang="ru-RU" sz="1200" b="1" dirty="0" smtClean="0">
                <a:solidFill>
                  <a:srgbClr val="000000"/>
                </a:solidFill>
                <a:latin typeface="Times New Roman" panose="02020603050405020304" pitchFamily="18" charset="0"/>
                <a:cs typeface="Times New Roman" panose="02020603050405020304" pitchFamily="18" charset="0"/>
              </a:rPr>
              <a:t>8</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наурызға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altLang="ru-RU" sz="1200" b="1" dirty="0" smtClean="0">
                <a:latin typeface="Times New Roman" panose="02020603050405020304" pitchFamily="18" charset="0"/>
                <a:cs typeface="Times New Roman" panose="02020603050405020304" pitchFamily="18" charset="0"/>
              </a:rPr>
              <a:t>2024 ж.  2</a:t>
            </a:r>
            <a:r>
              <a:rPr lang="en-US" altLang="ru-RU" sz="1200" b="1" dirty="0" smtClean="0">
                <a:latin typeface="Times New Roman" panose="02020603050405020304" pitchFamily="18" charset="0"/>
                <a:cs typeface="Times New Roman" panose="02020603050405020304" pitchFamily="18" charset="0"/>
              </a:rPr>
              <a:t>7</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 наурыз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20-дан </a:t>
            </a:r>
            <a:r>
              <a:rPr lang="ru-RU" altLang="ru-RU" sz="1200" b="1" dirty="0" err="1" smtClean="0">
                <a:latin typeface="Times New Roman" panose="02020603050405020304" pitchFamily="18" charset="0"/>
                <a:cs typeface="Times New Roman" panose="02020603050405020304" pitchFamily="18" charset="0"/>
              </a:rPr>
              <a:t>бастап</a:t>
            </a:r>
            <a:r>
              <a:rPr lang="ru-RU" altLang="ru-RU" sz="1200" b="1" dirty="0" smtClean="0">
                <a:latin typeface="Times New Roman" panose="02020603050405020304" pitchFamily="18" charset="0"/>
                <a:cs typeface="Times New Roman" panose="02020603050405020304" pitchFamily="18" charset="0"/>
              </a:rPr>
              <a:t> 2</a:t>
            </a:r>
            <a:r>
              <a:rPr lang="en-US" altLang="ru-RU" sz="1200" b="1" dirty="0" smtClean="0">
                <a:latin typeface="Times New Roman" panose="02020603050405020304" pitchFamily="18" charset="0"/>
                <a:cs typeface="Times New Roman" panose="02020603050405020304" pitchFamily="18" charset="0"/>
              </a:rPr>
              <a:t>8</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наурыз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r>
              <a:rPr lang="ru-RU" sz="12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Көшпелі</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күндіз</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жаңбыр</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және</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таңертең</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тұман</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Оңтүстік-шығыстан</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соғатын</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жел</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оңтүстік-батысқа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ауысады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күші</a:t>
            </a:r>
            <a:r>
              <a:rPr lang="ru-RU" sz="1100" dirty="0">
                <a:latin typeface="Times New Roman" pitchFamily="18" charset="0"/>
                <a:cs typeface="Times New Roman" pitchFamily="18" charset="0"/>
              </a:rPr>
              <a:t> 9-14, </a:t>
            </a:r>
            <a:r>
              <a:rPr lang="ru-RU" sz="1100" dirty="0" err="1">
                <a:latin typeface="Times New Roman" pitchFamily="18" charset="0"/>
                <a:cs typeface="Times New Roman" pitchFamily="18" charset="0"/>
              </a:rPr>
              <a:t>күндіз</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екпіні</a:t>
            </a:r>
            <a:r>
              <a:rPr lang="ru-RU" sz="1100" dirty="0">
                <a:latin typeface="Times New Roman" pitchFamily="18" charset="0"/>
                <a:cs typeface="Times New Roman" pitchFamily="18" charset="0"/>
              </a:rPr>
              <a:t> 15-20 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0-2, </a:t>
            </a:r>
            <a:r>
              <a:rPr lang="ru-RU" sz="1100" dirty="0" err="1">
                <a:latin typeface="Times New Roman" pitchFamily="18" charset="0"/>
                <a:cs typeface="Times New Roman" pitchFamily="18" charset="0"/>
              </a:rPr>
              <a:t>күндіз</a:t>
            </a:r>
            <a:r>
              <a:rPr lang="ru-RU" sz="1100" dirty="0">
                <a:latin typeface="Times New Roman" pitchFamily="18" charset="0"/>
                <a:cs typeface="Times New Roman" pitchFamily="18" charset="0"/>
              </a:rPr>
              <a:t> 10-12 градус </a:t>
            </a:r>
            <a:r>
              <a:rPr lang="ru-RU" sz="1100" dirty="0" err="1">
                <a:latin typeface="Times New Roman" pitchFamily="18" charset="0"/>
                <a:cs typeface="Times New Roman" pitchFamily="18" charset="0"/>
              </a:rPr>
              <a:t>жылы</a:t>
            </a:r>
            <a:r>
              <a:rPr lang="ru-RU" sz="1100" dirty="0">
                <a:latin typeface="Times New Roman" pitchFamily="18" charset="0"/>
                <a:cs typeface="Times New Roman" pitchFamily="18" charset="0"/>
              </a:rPr>
              <a:t>.</a:t>
            </a:r>
          </a:p>
          <a:p>
            <a:pPr algn="ctr"/>
            <a:endParaRPr lang="kk-KZ" altLang="ru-RU" sz="1100" b="1" dirty="0" smtClean="0">
              <a:latin typeface="Times New Roman" panose="02020603050405020304" pitchFamily="18" charset="0"/>
              <a:cs typeface="Times New Roman" panose="02020603050405020304" pitchFamily="18" charset="0"/>
            </a:endParaRPr>
          </a:p>
          <a:p>
            <a:pPr algn="ctr"/>
            <a:r>
              <a:rPr lang="kk-KZ" altLang="ru-RU" sz="1100" b="1" dirty="0" smtClean="0">
                <a:latin typeface="Times New Roman" panose="02020603050405020304" pitchFamily="18" charset="0"/>
                <a:cs typeface="Times New Roman" panose="02020603050405020304" pitchFamily="18" charset="0"/>
              </a:rPr>
              <a:t>2</a:t>
            </a:r>
            <a:r>
              <a:rPr lang="en-US" altLang="ru-RU" sz="1100" b="1" dirty="0" smtClean="0">
                <a:latin typeface="Times New Roman" panose="02020603050405020304" pitchFamily="18" charset="0"/>
                <a:cs typeface="Times New Roman" panose="02020603050405020304" pitchFamily="18" charset="0"/>
              </a:rPr>
              <a:t>9</a:t>
            </a:r>
            <a:r>
              <a:rPr lang="kk-KZ" altLang="ru-RU" sz="1100" b="1" dirty="0" smtClean="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наурызға </a:t>
            </a:r>
            <a:r>
              <a:rPr lang="ru-RU" altLang="ru-RU" sz="1100" b="1" dirty="0">
                <a:latin typeface="Times New Roman" panose="02020603050405020304" pitchFamily="18" charset="0"/>
                <a:cs typeface="Times New Roman" panose="02020603050405020304" pitchFamily="18" charset="0"/>
              </a:rPr>
              <a:t>2024 </a:t>
            </a:r>
            <a:r>
              <a:rPr lang="ru-RU" altLang="ru-RU" sz="1100" b="1" dirty="0" err="1">
                <a:latin typeface="Times New Roman" panose="02020603050405020304" pitchFamily="18" charset="0"/>
                <a:cs typeface="Times New Roman" panose="02020603050405020304" pitchFamily="18" charset="0"/>
              </a:rPr>
              <a:t>жылғы</a:t>
            </a:r>
            <a:endParaRPr lang="ru-RU" sz="1100" dirty="0">
              <a:latin typeface="Times New Roman" pitchFamily="18" charset="0"/>
              <a:cs typeface="Times New Roman" pitchFamily="18" charset="0"/>
            </a:endParaRPr>
          </a:p>
          <a:p>
            <a:pPr lvl="0" indent="182563" algn="ctr"/>
            <a:r>
              <a:rPr lang="ru-RU" sz="1100" b="1" dirty="0">
                <a:latin typeface="Times New Roman" panose="02020603050405020304" pitchFamily="18" charset="0"/>
                <a:cs typeface="Times New Roman" panose="02020603050405020304" pitchFamily="18" charset="0"/>
              </a:rPr>
              <a:t>2024 ж</a:t>
            </a:r>
            <a:r>
              <a:rPr lang="kk-KZ" sz="1100" b="1" dirty="0">
                <a:latin typeface="Times New Roman" panose="02020603050405020304" pitchFamily="18" charset="0"/>
                <a:cs typeface="Times New Roman" panose="02020603050405020304" pitchFamily="18" charset="0"/>
              </a:rPr>
              <a:t>. </a:t>
            </a:r>
            <a:r>
              <a:rPr lang="en-US" sz="1100" b="1" dirty="0" smtClean="0">
                <a:latin typeface="Times New Roman" panose="02020603050405020304" pitchFamily="18" charset="0"/>
                <a:cs typeface="Times New Roman" panose="02020603050405020304" pitchFamily="18" charset="0"/>
              </a:rPr>
              <a:t>2</a:t>
            </a:r>
            <a:r>
              <a:rPr lang="en-US" sz="1100" b="1" dirty="0">
                <a:latin typeface="Times New Roman" panose="02020603050405020304" pitchFamily="18" charset="0"/>
                <a:cs typeface="Times New Roman" panose="02020603050405020304" pitchFamily="18" charset="0"/>
              </a:rPr>
              <a:t>8</a:t>
            </a:r>
            <a:r>
              <a:rPr lang="kk-KZ" sz="1100" b="1" dirty="0" smtClean="0">
                <a:latin typeface="Times New Roman" panose="02020603050405020304" pitchFamily="18" charset="0"/>
                <a:cs typeface="Times New Roman" panose="02020603050405020304" pitchFamily="18" charset="0"/>
              </a:rPr>
              <a:t> </a:t>
            </a:r>
            <a:r>
              <a:rPr lang="kk-KZ" sz="1100" b="1" dirty="0">
                <a:latin typeface="Times New Roman" panose="02020603050405020304" pitchFamily="18" charset="0"/>
                <a:cs typeface="Times New Roman" panose="02020603050405020304" pitchFamily="18" charset="0"/>
              </a:rPr>
              <a:t>наурыз </a:t>
            </a:r>
            <a:r>
              <a:rPr lang="ru-RU" sz="1100" b="1" dirty="0" err="1">
                <a:latin typeface="Times New Roman" panose="02020603050405020304" pitchFamily="18" charset="0"/>
                <a:cs typeface="Times New Roman" panose="02020603050405020304" pitchFamily="18" charset="0"/>
              </a:rPr>
              <a:t>сағ</a:t>
            </a:r>
            <a:r>
              <a:rPr lang="ru-RU" sz="1100" b="1" dirty="0">
                <a:latin typeface="Times New Roman" panose="02020603050405020304" pitchFamily="18" charset="0"/>
                <a:cs typeface="Times New Roman" panose="02020603050405020304" pitchFamily="18" charset="0"/>
              </a:rPr>
              <a:t>. 20-дан </a:t>
            </a:r>
            <a:r>
              <a:rPr lang="ru-RU" sz="1100" b="1" dirty="0" err="1">
                <a:latin typeface="Times New Roman" panose="02020603050405020304" pitchFamily="18" charset="0"/>
                <a:cs typeface="Times New Roman" panose="02020603050405020304" pitchFamily="18" charset="0"/>
              </a:rPr>
              <a:t>бастап</a:t>
            </a:r>
            <a:r>
              <a:rPr lang="kk-KZ" sz="1100" b="1" dirty="0">
                <a:latin typeface="Times New Roman" panose="02020603050405020304" pitchFamily="18" charset="0"/>
                <a:cs typeface="Times New Roman" panose="02020603050405020304" pitchFamily="18" charset="0"/>
              </a:rPr>
              <a:t> </a:t>
            </a:r>
            <a:r>
              <a:rPr lang="en-US" sz="1100" b="1" dirty="0" smtClean="0">
                <a:latin typeface="Times New Roman" panose="02020603050405020304" pitchFamily="18" charset="0"/>
                <a:cs typeface="Times New Roman" panose="02020603050405020304" pitchFamily="18" charset="0"/>
              </a:rPr>
              <a:t>2</a:t>
            </a:r>
            <a:r>
              <a:rPr lang="en-US" sz="1100" b="1" dirty="0">
                <a:latin typeface="Times New Roman" panose="02020603050405020304" pitchFamily="18" charset="0"/>
                <a:cs typeface="Times New Roman" panose="02020603050405020304" pitchFamily="18" charset="0"/>
              </a:rPr>
              <a:t>9</a:t>
            </a:r>
            <a:r>
              <a:rPr lang="kk-KZ" sz="1100" b="1" dirty="0" smtClean="0">
                <a:latin typeface="Times New Roman" panose="02020603050405020304" pitchFamily="18" charset="0"/>
                <a:cs typeface="Times New Roman" panose="02020603050405020304" pitchFamily="18" charset="0"/>
              </a:rPr>
              <a:t> </a:t>
            </a:r>
            <a:r>
              <a:rPr lang="kk-KZ" sz="1100" b="1" dirty="0">
                <a:latin typeface="Times New Roman" panose="02020603050405020304" pitchFamily="18" charset="0"/>
                <a:cs typeface="Times New Roman" panose="02020603050405020304" pitchFamily="18" charset="0"/>
              </a:rPr>
              <a:t>наурыз </a:t>
            </a:r>
            <a:r>
              <a:rPr lang="ru-RU" sz="1100" b="1" dirty="0" err="1">
                <a:latin typeface="Times New Roman" panose="02020603050405020304" pitchFamily="18" charset="0"/>
                <a:cs typeface="Times New Roman" panose="02020603050405020304" pitchFamily="18" charset="0"/>
              </a:rPr>
              <a:t>сағ</a:t>
            </a:r>
            <a:r>
              <a:rPr lang="ru-RU" sz="1100" b="1" dirty="0">
                <a:latin typeface="Times New Roman" panose="02020603050405020304" pitchFamily="18" charset="0"/>
                <a:cs typeface="Times New Roman" panose="02020603050405020304" pitchFamily="18" charset="0"/>
              </a:rPr>
              <a:t>. 08-ге </a:t>
            </a:r>
            <a:r>
              <a:rPr lang="ru-RU" sz="1100" b="1" dirty="0" err="1">
                <a:latin typeface="Times New Roman" panose="02020603050405020304" pitchFamily="18" charset="0"/>
                <a:cs typeface="Times New Roman" panose="02020603050405020304" pitchFamily="18" charset="0"/>
              </a:rPr>
              <a:t>дейін</a:t>
            </a:r>
            <a:endParaRPr lang="ru-RU" sz="1100" dirty="0">
              <a:latin typeface="Times New Roman" pitchFamily="18" charset="0"/>
              <a:cs typeface="Times New Roman" pitchFamily="18" charset="0"/>
            </a:endParaRPr>
          </a:p>
          <a:p>
            <a:pPr algn="just"/>
            <a:r>
              <a:rPr lang="ru-RU" sz="1100" dirty="0" err="1">
                <a:latin typeface="Times New Roman" pitchFamily="18" charset="0"/>
                <a:cs typeface="Times New Roman" pitchFamily="18" charset="0"/>
              </a:rPr>
              <a:t>Көшпелі</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жауын-шашын</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көбінесе</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жаңбыр</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Тұман</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Оңтүстік-батыстан</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жел</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соғатын</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жел</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солтүстік-батысқа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ауысады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күші</a:t>
            </a:r>
            <a:r>
              <a:rPr lang="ru-RU" sz="1100" dirty="0">
                <a:latin typeface="Times New Roman" pitchFamily="18" charset="0"/>
                <a:cs typeface="Times New Roman" pitchFamily="18" charset="0"/>
              </a:rPr>
              <a:t> 9-14, </a:t>
            </a:r>
            <a:r>
              <a:rPr lang="ru-RU" sz="1100" dirty="0" err="1">
                <a:latin typeface="Times New Roman" pitchFamily="18" charset="0"/>
                <a:cs typeface="Times New Roman" pitchFamily="18" charset="0"/>
              </a:rPr>
              <a:t>екіпіні</a:t>
            </a:r>
            <a:r>
              <a:rPr lang="ru-RU" sz="1100" dirty="0">
                <a:latin typeface="Times New Roman" pitchFamily="18" charset="0"/>
                <a:cs typeface="Times New Roman" pitchFamily="18" charset="0"/>
              </a:rPr>
              <a:t> 15-20, </a:t>
            </a:r>
            <a:r>
              <a:rPr lang="ru-RU" sz="1100" dirty="0" err="1">
                <a:latin typeface="Times New Roman" pitchFamily="18" charset="0"/>
                <a:cs typeface="Times New Roman" pitchFamily="18" charset="0"/>
              </a:rPr>
              <a:t>кей</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уақытта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екпіні</a:t>
            </a:r>
            <a:r>
              <a:rPr lang="ru-RU" sz="1100" dirty="0">
                <a:latin typeface="Times New Roman" pitchFamily="18" charset="0"/>
                <a:cs typeface="Times New Roman" pitchFamily="18" charset="0"/>
              </a:rPr>
              <a:t> 23 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0-2 градус </a:t>
            </a:r>
            <a:r>
              <a:rPr lang="ru-RU" sz="1100" dirty="0" err="1">
                <a:latin typeface="Times New Roman" pitchFamily="18" charset="0"/>
                <a:cs typeface="Times New Roman" pitchFamily="18" charset="0"/>
              </a:rPr>
              <a:t>жылы</a:t>
            </a:r>
            <a:endParaRPr lang="ru-RU" sz="1100" dirty="0">
              <a:solidFill>
                <a:srgbClr val="FF0000"/>
              </a:solidFill>
              <a:latin typeface="Times New Roman" pitchFamily="18" charset="0"/>
              <a:cs typeface="Times New Roman" pitchFamily="18" charset="0"/>
            </a:endParaRPr>
          </a:p>
        </p:txBody>
      </p:sp>
      <p:sp>
        <p:nvSpPr>
          <p:cNvPr id="22" name="TextBox 13"/>
          <p:cNvSpPr txBox="1"/>
          <p:nvPr/>
        </p:nvSpPr>
        <p:spPr>
          <a:xfrm>
            <a:off x="4816921" y="3114398"/>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24859" y="2296448"/>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926650357"/>
              </p:ext>
            </p:extLst>
          </p:nvPr>
        </p:nvGraphicFramePr>
        <p:xfrm>
          <a:off x="4926188" y="3861048"/>
          <a:ext cx="4840520" cy="2538616"/>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25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97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0.608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99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44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0.089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309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6032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1.206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1763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1.863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4384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Буланбаева Д.М.</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18073</TotalTime>
  <Words>596</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3478</cp:revision>
  <cp:lastPrinted>2021-07-01T03:56:27Z</cp:lastPrinted>
  <dcterms:created xsi:type="dcterms:W3CDTF">2018-03-27T06:03:00Z</dcterms:created>
  <dcterms:modified xsi:type="dcterms:W3CDTF">2024-03-27T08:12:39Z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