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3" d="100"/>
          <a:sy n="113" d="100"/>
        </p:scale>
        <p:origin x="115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656367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87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64505469"/>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cs typeface="Times New Roman" panose="02020603050405020304" pitchFamily="18" charset="0"/>
                        </a:rPr>
                        <a:t>23</a:t>
                      </a:r>
                      <a:endParaRPr lang="ru-KZ" sz="110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cs typeface="Times New Roman" panose="02020603050405020304" pitchFamily="18" charset="0"/>
                        </a:rPr>
                        <a:t>0,05</a:t>
                      </a:r>
                      <a:endParaRPr lang="ru-KZ" sz="110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cs typeface="Times New Roman" panose="02020603050405020304" pitchFamily="18" charset="0"/>
                        </a:rPr>
                        <a:t>754</a:t>
                      </a:r>
                      <a:endParaRPr lang="ru-KZ" sz="110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cs typeface="Times New Roman" panose="02020603050405020304" pitchFamily="18" charset="0"/>
                        </a:rPr>
                        <a:t>0,1</a:t>
                      </a:r>
                      <a:endParaRPr lang="ru-KZ" sz="110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cs typeface="Times New Roman" panose="02020603050405020304" pitchFamily="18" charset="0"/>
                        </a:rPr>
                        <a:t>36</a:t>
                      </a:r>
                      <a:endParaRPr lang="ru-KZ" sz="110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cs typeface="Times New Roman" panose="02020603050405020304" pitchFamily="18" charset="0"/>
                        </a:rPr>
                        <a:t>0,2</a:t>
                      </a:r>
                      <a:endParaRPr lang="ru-KZ" sz="110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cs typeface="Times New Roman" panose="02020603050405020304" pitchFamily="18" charset="0"/>
                        </a:rPr>
                        <a:t>7</a:t>
                      </a:r>
                      <a:endParaRPr lang="ru-KZ" sz="110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cs typeface="Times New Roman" panose="02020603050405020304" pitchFamily="18" charset="0"/>
                        </a:rPr>
                        <a:t>0,02</a:t>
                      </a:r>
                      <a:endParaRPr lang="ru-KZ" sz="110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cs typeface="Times New Roman" panose="02020603050405020304" pitchFamily="18" charset="0"/>
                        </a:rPr>
                        <a:t>7</a:t>
                      </a:r>
                      <a:endParaRPr lang="ru-KZ" sz="110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cs typeface="Times New Roman" panose="02020603050405020304" pitchFamily="18" charset="0"/>
                        </a:rPr>
                        <a:t>0,9</a:t>
                      </a:r>
                      <a:endParaRPr lang="ru-KZ" sz="110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cs typeface="Times New Roman" panose="02020603050405020304" pitchFamily="18" charset="0"/>
                        </a:rPr>
                        <a:t>5</a:t>
                      </a:r>
                      <a:endParaRPr lang="ru-KZ" sz="110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cs typeface="Times New Roman" panose="02020603050405020304" pitchFamily="18" charset="0"/>
                        </a:rPr>
                        <a:t>0,03</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0065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28 наурызға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29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жауын-шашын </a:t>
            </a:r>
            <a:r>
              <a:rPr lang="ru-RU" sz="1100" dirty="0">
                <a:latin typeface="Times New Roman" panose="02020603050405020304" pitchFamily="18" charset="0"/>
                <a:ea typeface="Calibri" panose="020F0502020204030204" pitchFamily="34" charset="0"/>
                <a:cs typeface="Times New Roman" panose="02020603050405020304" pitchFamily="18" charset="0"/>
              </a:rPr>
              <a:t>(</a:t>
            </a:r>
            <a:r>
              <a:rPr lang="ru-RU" sz="1100" dirty="0" err="1">
                <a:latin typeface="Times New Roman" panose="02020603050405020304" pitchFamily="18" charset="0"/>
                <a:ea typeface="Calibri" panose="020F0502020204030204" pitchFamily="34" charset="0"/>
                <a:cs typeface="Times New Roman" panose="02020603050405020304" pitchFamily="18" charset="0"/>
              </a:rPr>
              <a:t>жаңбыр</a:t>
            </a:r>
            <a:r>
              <a:rPr lang="ru-RU" sz="1100" dirty="0">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latin typeface="Times New Roman" panose="02020603050405020304" pitchFamily="18" charset="0"/>
                <a:ea typeface="Calibri" panose="020F0502020204030204" pitchFamily="34" charset="0"/>
                <a:cs typeface="Times New Roman" panose="02020603050405020304" pitchFamily="18" charset="0"/>
              </a:rPr>
              <a:t>қар</a:t>
            </a:r>
            <a:r>
              <a:rPr lang="ru-RU" sz="1100" dirty="0">
                <a:latin typeface="Times New Roman" panose="02020603050405020304" pitchFamily="18" charset="0"/>
                <a:ea typeface="Calibri" panose="020F0502020204030204" pitchFamily="34" charset="0"/>
                <a:cs typeface="Times New Roman" panose="02020603050405020304" pitchFamily="18" charset="0"/>
              </a:rPr>
              <a:t>), к</a:t>
            </a:r>
            <a:r>
              <a:rPr lang="kk-KZ" sz="1100" dirty="0" err="1">
                <a:latin typeface="Times New Roman" panose="02020603050405020304" pitchFamily="18" charset="0"/>
                <a:ea typeface="Calibri" panose="020F0502020204030204" pitchFamily="34" charset="0"/>
                <a:cs typeface="Times New Roman" panose="02020603050405020304" pitchFamily="18" charset="0"/>
              </a:rPr>
              <a:t>өктайғақ</a:t>
            </a:r>
            <a:r>
              <a:rPr lang="kk-KZ" sz="1100" dirty="0">
                <a:latin typeface="Times New Roman" panose="02020603050405020304" pitchFamily="18" charset="0"/>
                <a:ea typeface="Calibri" panose="020F0502020204030204" pitchFamily="34" charset="0"/>
                <a:cs typeface="Times New Roman" panose="02020603050405020304" pitchFamily="18" charset="0"/>
              </a:rPr>
              <a:t>. Түнде және таңертең тұман. Жел солтүстік-батыстан соғады, күші 9-14, екпіні 18 м/с. Ауа температурасы түнде 0-2, күндіз 1-3 градус жылы.</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29 </a:t>
            </a:r>
            <a:r>
              <a:rPr lang="ru-RU" sz="1200" b="1" dirty="0" err="1">
                <a:solidFill>
                  <a:srgbClr val="000000"/>
                </a:solidFill>
                <a:latin typeface="Times New Roman" pitchFamily="18" charset="0"/>
                <a:cs typeface="Times New Roman" pitchFamily="18" charset="0"/>
                <a:sym typeface="+mn-ea"/>
              </a:rPr>
              <a:t>наурыз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28 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29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Түнде және таңертең тұман. </a:t>
            </a:r>
            <a:r>
              <a:rPr lang="kk-KZ" sz="1100" dirty="0">
                <a:latin typeface="Times New Roman" panose="02020603050405020304" pitchFamily="18" charset="0"/>
                <a:cs typeface="Times New Roman" panose="02020603050405020304" pitchFamily="18" charset="0"/>
              </a:rPr>
              <a:t>Жел солтүстік-батыстан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3-5 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9"/>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28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29 </a:t>
            </a:r>
            <a:r>
              <a:rPr lang="kk-KZ" sz="1100" b="1" dirty="0">
                <a:solidFill>
                  <a:schemeClr val="tx1"/>
                </a:solidFill>
                <a:latin typeface="Times New Roman" panose="02020603050405020304" pitchFamily="18" charset="0"/>
                <a:cs typeface="Times New Roman" panose="02020603050405020304" pitchFamily="18" charset="0"/>
              </a:rPr>
              <a:t>наурыз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ru-RU" altLang="ru-RU" sz="1200" b="1" i="1" dirty="0" err="1">
                <a:solidFill>
                  <a:srgbClr val="000000"/>
                </a:solidFill>
                <a:latin typeface="Times New Roman" panose="02020603050405020304" pitchFamily="18" charset="0"/>
                <a:cs typeface="Times New Roman" panose="02020603050405020304" pitchFamily="18" charset="0"/>
              </a:rPr>
              <a:t>Оспанова</a:t>
            </a:r>
            <a:r>
              <a:rPr lang="ru-RU" altLang="ru-RU" sz="1200" b="1" i="1" dirty="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24888</TotalTime>
  <Words>616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4761</cp:revision>
  <cp:lastPrinted>2021-07-01T03:56:27Z</cp:lastPrinted>
  <dcterms:created xsi:type="dcterms:W3CDTF">2018-03-27T06:03:00Z</dcterms:created>
  <dcterms:modified xsi:type="dcterms:W3CDTF">2024-03-27T07:41:56Z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