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12" d="100"/>
          <a:sy n="112" d="100"/>
        </p:scale>
        <p:origin x="-2650" y="-134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27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5236591"/>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28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28</a:t>
            </a:r>
            <a:r>
              <a:rPr lang="kk-KZ" altLang="ru-RU" sz="1100" b="1" dirty="0">
                <a:solidFill>
                  <a:srgbClr val="000000"/>
                </a:solidFill>
                <a:latin typeface="Times New Roman" pitchFamily="18" charset="0"/>
                <a:cs typeface="Times New Roman" pitchFamily="18" charset="0"/>
              </a:rPr>
              <a:t>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күндіз жаңбыр, көктайғақ. Оңтүстіктен, оңтүстік-шығыстан жел соғады күші 9-14 м/с. Ауа температурасы түнде 0 градус шамасында, күндіз 4-6 градус жылы.</a:t>
            </a:r>
          </a:p>
          <a:p>
            <a:pPr indent="180975" algn="ctr"/>
            <a:r>
              <a:rPr lang="kk-KZ" altLang="ru-RU" sz="1100" b="1" dirty="0">
                <a:solidFill>
                  <a:srgbClr val="000000"/>
                </a:solidFill>
                <a:latin typeface="Times New Roman" pitchFamily="18" charset="0"/>
                <a:cs typeface="Times New Roman" pitchFamily="18" charset="0"/>
              </a:rPr>
              <a:t>29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a:t>
            </a:r>
            <a:r>
              <a:rPr lang="kk-KZ" altLang="ru-RU" sz="1100" b="1" dirty="0">
                <a:solidFill>
                  <a:srgbClr val="000000"/>
                </a:solidFill>
                <a:latin typeface="Times New Roman" pitchFamily="18" charset="0"/>
                <a:cs typeface="Times New Roman" pitchFamily="18" charset="0"/>
              </a:rPr>
              <a:t> 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жауын-шашын (жаңбыр, қар).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28</a:t>
            </a:r>
            <a:r>
              <a:rPr lang="kk-KZ" sz="1100" dirty="0">
                <a:solidFill>
                  <a:schemeClr val="tx1"/>
                </a:solidFill>
                <a:latin typeface="Times New Roman" pitchFamily="18" charset="0"/>
                <a:cs typeface="Times New Roman" pitchFamily="18" charset="0"/>
              </a:rPr>
              <a:t> наурызда</a:t>
            </a:r>
            <a:r>
              <a:rPr lang="kk-KZ" sz="1100" dirty="0">
                <a:solidFill>
                  <a:srgbClr val="000000"/>
                </a:solidFill>
                <a:latin typeface="Times New Roman" pitchFamily="18" charset="0"/>
                <a:cs typeface="Times New Roman" pitchFamily="18" charset="0"/>
              </a:rPr>
              <a:t>, 29 наурызға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sz="1200" b="1" i="1" dirty="0">
                <a:latin typeface="Times New Roman" pitchFamily="18" charset="0"/>
                <a:cs typeface="Times New Roman" pitchFamily="18" charset="0"/>
              </a:rPr>
              <a:t>Ю. 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14745</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4431</cp:revision>
  <cp:lastPrinted>2021-07-01T03:56:27Z</cp:lastPrinted>
  <dcterms:created xsi:type="dcterms:W3CDTF">2018-03-27T06:03:00Z</dcterms:created>
  <dcterms:modified xsi:type="dcterms:W3CDTF">2024-03-27T06:25:28Z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