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1638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5539859"/>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27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бұлтты, түнде және таңертең аздаған жауын-шашын (жаңбыр, қар), тұман. Оңтүстік-шығыстан жел соғады, күші 9-14 м/с. Ауа температурасы түнде 0-2, күндіз 9-11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күші 15-20 м/с. Ауа температурасы түнде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28</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29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28400</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4857</cp:revision>
  <cp:lastPrinted>2023-01-16T10:13:34Z</cp:lastPrinted>
  <dcterms:created xsi:type="dcterms:W3CDTF">2018-03-27T06:03:00Z</dcterms:created>
  <dcterms:modified xsi:type="dcterms:W3CDTF">2024-03-27T07:32:52Z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