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24" d="100"/>
          <a:sy n="124" d="100"/>
        </p:scale>
        <p:origin x="-1830"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27</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28</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(жаңбыр, қар) жауады, көктайғақ болады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Оңтүстіктен соғатын жел солтүстік-батысқа </a:t>
            </a:r>
            <a:r>
              <a:rPr lang="kk-KZ" sz="1200" dirty="0" smtClean="0">
                <a:latin typeface="Times New Roman" pitchFamily="18" charset="0"/>
                <a:cs typeface="Times New Roman" pitchFamily="18" charset="0"/>
              </a:rPr>
              <a:t>ауысады, күші </a:t>
            </a:r>
            <a:r>
              <a:rPr lang="ru-RU"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және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0-2</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28</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(жаңбыр, қар) </a:t>
            </a:r>
            <a:r>
              <a:rPr lang="kk-KZ" sz="1200" dirty="0"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суық </a:t>
            </a:r>
            <a:r>
              <a:rPr lang="kk-KZ" sz="1200" dirty="0" smtClean="0">
                <a:latin typeface="Times New Roman" pitchFamily="18" charset="0"/>
                <a:cs typeface="Times New Roman" pitchFamily="18" charset="0"/>
              </a:rPr>
              <a:t>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16903649"/>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429000"/>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17164</TotalTime>
  <Words>533</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4143</cp:revision>
  <cp:lastPrinted>2021-07-01T07:38:07Z</cp:lastPrinted>
  <dcterms:created xsi:type="dcterms:W3CDTF">2018-03-27T06:03:00Z</dcterms:created>
  <dcterms:modified xsi:type="dcterms:W3CDTF">2024-03-27T07:15:57Z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