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2" d="100"/>
          <a:sy n="122"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671872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a:t>
            </a:r>
            <a:r>
              <a:rPr lang="kk-KZ" altLang="ru-RU" sz="1200" b="1" dirty="0" smtClean="0">
                <a:solidFill>
                  <a:srgbClr val="000000"/>
                </a:solidFill>
                <a:latin typeface="Times New Roman" panose="02020603050405020304" pitchFamily="18" charset="0"/>
                <a:cs typeface="Times New Roman" panose="02020603050405020304" pitchFamily="18" charset="0"/>
              </a:rPr>
              <a:t>27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күндіз жаңбыр.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15-20,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23-28 м/с</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соғатын жел солтүстік-батысқа ауысады, күші </a:t>
            </a:r>
            <a:r>
              <a:rPr lang="kk-KZ" sz="1200" dirty="0">
                <a:latin typeface="Times New Roman" pitchFamily="18" charset="0"/>
                <a:cs typeface="Times New Roman" pitchFamily="18" charset="0"/>
              </a:rPr>
              <a:t>9-14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sz="1200" b="1" dirty="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21849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18595</TotalTime>
  <Words>561</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3478</cp:revision>
  <cp:lastPrinted>2021-07-01T07:38:07Z</cp:lastPrinted>
  <dcterms:created xsi:type="dcterms:W3CDTF">2018-03-27T06:03:00Z</dcterms:created>
  <dcterms:modified xsi:type="dcterms:W3CDTF">2024-03-27T08:13:02Z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