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00" d="100"/>
          <a:sy n="100"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902297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01547" y="117475"/>
            <a:ext cx="4910167" cy="286232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27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r>
              <a:rPr lang="kk-KZ" altLang="ru-RU" sz="1200" b="1" dirty="0" smtClean="0">
                <a:latin typeface="Times New Roman" panose="02020603050405020304" pitchFamily="18" charset="0"/>
                <a:cs typeface="Times New Roman" panose="02020603050405020304" pitchFamily="18" charset="0"/>
              </a:rPr>
              <a:t>29 наурызға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8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екіпіні</a:t>
            </a:r>
            <a:r>
              <a:rPr lang="ru-RU" sz="1200" dirty="0" smtClean="0">
                <a:latin typeface="Times New Roman" pitchFamily="18" charset="0"/>
                <a:cs typeface="Times New Roman" pitchFamily="18" charset="0"/>
              </a:rPr>
              <a:t> 15-20,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23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solidFill>
                  <a:srgbClr val="FF0000"/>
                </a:solidFill>
                <a:latin typeface="Times New Roman" pitchFamily="18" charset="0"/>
                <a:cs typeface="Times New Roman" pitchFamily="18" charset="0"/>
              </a:rPr>
              <a:t>.</a:t>
            </a:r>
            <a:endParaRPr lang="ru-RU" sz="1200" dirty="0">
              <a:solidFill>
                <a:srgbClr val="FF0000"/>
              </a:solidFill>
              <a:latin typeface="Times New Roman" pitchFamily="18" charset="0"/>
              <a:cs typeface="Times New Roman" pitchFamily="18" charset="0"/>
            </a:endParaRPr>
          </a:p>
          <a:p>
            <a:pPr algn="just"/>
            <a:endParaRPr lang="ru-RU" sz="1200" dirty="0">
              <a:solidFill>
                <a:srgbClr val="FF0000"/>
              </a:solidFill>
              <a:latin typeface="Times New Roman" pitchFamily="18" charset="0"/>
              <a:cs typeface="Times New Roman" pitchFamily="18" charset="0"/>
            </a:endParaRP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Түнде метеорологиялық </a:t>
            </a:r>
            <a:r>
              <a:rPr lang="kk-KZ" altLang="en-US" sz="1200" dirty="0">
                <a:solidFill>
                  <a:schemeClr val="tx1"/>
                </a:solidFill>
                <a:latin typeface="Times New Roman" pitchFamily="18" charset="0"/>
                <a:cs typeface="Times New Roman" pitchFamily="18" charset="0"/>
                <a:sym typeface="+mn-ea"/>
              </a:rPr>
              <a:t>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453797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523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525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3615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62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0,08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Д.М./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19256</TotalTime>
  <Words>631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3549</cp:revision>
  <cp:lastPrinted>2021-07-01T07:38:07Z</cp:lastPrinted>
  <dcterms:created xsi:type="dcterms:W3CDTF">2018-03-27T06:03:00Z</dcterms:created>
  <dcterms:modified xsi:type="dcterms:W3CDTF">2024-03-27T08:12:18Z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