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206" y="-4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57002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 Оңтүстік-шығыстан соғатын жел оңтүстік-батысқа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15-20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endParaRPr lang="ru-RU" sz="1200" dirty="0" smtClean="0">
              <a:latin typeface="Times New Roman" pitchFamily="18" charset="0"/>
              <a:cs typeface="Times New Roman" pitchFamily="18" charset="0"/>
            </a:endParaRPr>
          </a:p>
          <a:p>
            <a:pPr algn="just"/>
            <a:endParaRPr lang="ru-RU" sz="1200"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наурызға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8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соғатын жел оңтүстік-шығысқа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smtClean="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44355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smtClean="0">
                          <a:solidFill>
                            <a:srgbClr val="000000"/>
                          </a:solidFill>
                          <a:effectLst/>
                          <a:latin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18657</TotalTime>
  <Words>504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2021-07-01T07:38:07Z</cp:lastPrinted>
  <dcterms:created xsi:type="dcterms:W3CDTF">2018-03-27T06:03:00Z</dcterms:created>
  <dcterms:modified xsi:type="dcterms:W3CDTF">2024-03-27T08:09:54Z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