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53" d="100"/>
          <a:sy n="53" d="100"/>
        </p:scale>
        <p:origin x="90" y="3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6680924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61616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наурызға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наурыз сағ. </a:t>
            </a:r>
            <a:r>
              <a:rPr lang="ru-RU" altLang="ru-RU" sz="1200" b="1" dirty="0" smtClean="0">
                <a:latin typeface="Times New Roman" panose="02020603050405020304" pitchFamily="18" charset="0"/>
                <a:cs typeface="Times New Roman" panose="02020603050405020304" pitchFamily="18" charset="0"/>
              </a:rPr>
              <a:t>20-дан 2</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a:t>
            </a:r>
            <a:r>
              <a:rPr lang="kk-KZ" sz="1200" dirty="0" smtClean="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жауын-шашы</a:t>
            </a:r>
            <a:r>
              <a:rPr lang="kk-KZ" sz="1200" dirty="0" smtClean="0">
                <a:solidFill>
                  <a:prstClr val="black"/>
                </a:solidFill>
                <a:latin typeface="Times New Roman" pitchFamily="18" charset="0"/>
                <a:cs typeface="Times New Roman" pitchFamily="18" charset="0"/>
              </a:rPr>
              <a:t>н</a:t>
            </a:r>
            <a:r>
              <a:rPr lang="" sz="1200" dirty="0" smtClean="0">
                <a:solidFill>
                  <a:prstClr val="black"/>
                </a:solidFill>
                <a:latin typeface="Times New Roman" pitchFamily="18" charset="0"/>
                <a:cs typeface="Times New Roman" pitchFamily="18" charset="0"/>
              </a:rPr>
              <a:t>сыз</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ru-RU" sz="1200" dirty="0" err="1" smtClean="0">
                <a:solidFill>
                  <a:prstClr val="black"/>
                </a:solidFill>
                <a:latin typeface="Times New Roman" pitchFamily="18" charset="0"/>
                <a:cs typeface="Times New Roman" pitchFamily="18" charset="0"/>
              </a:rPr>
              <a:t>оңтүстік-шығыстан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түнде күші 2-7, күндіз 9-14 </a:t>
            </a:r>
            <a:r>
              <a:rPr lang="kk-KZ" sz="1200" dirty="0">
                <a:solidFill>
                  <a:prstClr val="black"/>
                </a:solidFill>
                <a:latin typeface="Times New Roman" pitchFamily="18" charset="0"/>
                <a:cs typeface="Times New Roman" pitchFamily="18" charset="0"/>
              </a:rPr>
              <a:t>м/с. Ауа температурасы түнде 1</a:t>
            </a:r>
            <a:r>
              <a:rPr lang="kk-KZ" sz="1200" dirty="0" smtClean="0">
                <a:solidFill>
                  <a:prstClr val="black"/>
                </a:solidFill>
                <a:latin typeface="Times New Roman" pitchFamily="18" charset="0"/>
                <a:cs typeface="Times New Roman" pitchFamily="18" charset="0"/>
              </a:rPr>
              <a:t>° аяз-1° жылы,</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11-13° 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8 наурызға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a:t>
            </a:r>
            <a:r>
              <a:rPr lang="kk-KZ" sz="1200" dirty="0">
                <a:solidFill>
                  <a:prstClr val="black"/>
                </a:solidFill>
                <a:latin typeface="Times New Roman" panose="02020603050405020304" pitchFamily="18" charset="0"/>
                <a:ea typeface="Calibri" panose="020F0502020204030204" pitchFamily="34" charset="0"/>
              </a:rPr>
              <a:t>ұлтты</a:t>
            </a:r>
            <a:r>
              <a:rPr lang="kk-KZ" sz="1200" dirty="0" smtClean="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ru-RU" sz="1200" dirty="0" err="1">
                <a:solidFill>
                  <a:prstClr val="black"/>
                </a:solidFill>
                <a:latin typeface="Times New Roman" pitchFamily="18" charset="0"/>
                <a:cs typeface="Times New Roman" pitchFamily="18" charset="0"/>
              </a:rPr>
              <a:t>оңтүстік-шығыстан</a:t>
            </a:r>
            <a:r>
              <a:rPr lang="kk-KZ" sz="1200" dirty="0" smtClean="0">
                <a:solidFill>
                  <a:prstClr val="black"/>
                </a:solidFill>
                <a:latin typeface="Times New Roman" pitchFamily="18" charset="0"/>
                <a:cs typeface="Times New Roman" pitchFamily="18" charset="0"/>
              </a:rPr>
              <a:t>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2-4°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852" y="234912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90915329"/>
              </p:ext>
            </p:extLst>
          </p:nvPr>
        </p:nvGraphicFramePr>
        <p:xfrm>
          <a:off x="4980669" y="407783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0,464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21171</TotalTime>
  <Words>622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Учетная запись Майкрософт</cp:lastModifiedBy>
  <cp:revision>3540</cp:revision>
  <cp:lastPrinted>2021-07-01T03:56:27Z</cp:lastPrinted>
  <dcterms:created xsi:type="dcterms:W3CDTF">2018-03-27T06:03:00Z</dcterms:created>
  <dcterms:modified xsi:type="dcterms:W3CDTF">2024-03-26T07:39:22Z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