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878914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7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26</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7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түнде жаңбыр жауады. Оңтүстік-батыстан жел соғады, күші 9-14 м/с, екпіні 15-20 м/с.  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endParaRPr lang="ru-RU" sz="1200" dirty="0">
              <a:latin typeface="Times New Roman" pitchFamily="18" charset="0"/>
              <a:cs typeface="Times New Roman" pitchFamily="18" charset="0"/>
            </a:endParaRPr>
          </a:p>
          <a:p>
            <a:pPr algn="ctr"/>
            <a:r>
              <a:rPr lang="kk-KZ" altLang="ru-RU" sz="1200" b="1" dirty="0">
                <a:solidFill>
                  <a:srgbClr val="000000"/>
                </a:solidFill>
                <a:latin typeface="Times New Roman" panose="02020603050405020304" pitchFamily="18" charset="0"/>
                <a:cs typeface="Times New Roman" panose="02020603050405020304" pitchFamily="18" charset="0"/>
              </a:rPr>
              <a:t>28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en-US" sz="1200" b="1" dirty="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7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28</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 (көбінесе жаңбыр). Оңтүстік-батыстан жел соғады, күші 9-14, екпіні 15-20 м/с. 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9875" y="2251285"/>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1624839"/>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8</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mn-lt"/>
                        </a:rPr>
                        <a:t>0.028</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7</a:t>
                      </a:r>
                      <a:endParaRPr lang="ru-RU" sz="1100" b="0" i="0" u="none" strike="noStrike" dirty="0">
                        <a:solidFill>
                          <a:srgbClr val="000000"/>
                        </a:solidFill>
                        <a:effectLst/>
                        <a:latin typeface="Calibri"/>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18654</TotalTime>
  <Words>581</Words>
  <Application>Microsoft Office PowerPoint</Application>
  <PresentationFormat>Лист A4 (210x297 мм)</PresentationFormat>
  <Paragraphs>81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3464</cp:revision>
  <cp:lastPrinted>2021-07-01T07:38:07Z</cp:lastPrinted>
  <dcterms:created xsi:type="dcterms:W3CDTF">2018-03-27T06:03:00Z</dcterms:created>
  <dcterms:modified xsi:type="dcterms:W3CDTF">2024-03-26T10:02:08Z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