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9" y="138027"/>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899204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7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2024 ж. </a:t>
            </a:r>
            <a:r>
              <a:rPr lang="kk-KZ" altLang="ru-RU" sz="1200" b="1" dirty="0">
                <a:solidFill>
                  <a:srgbClr val="000000"/>
                </a:solidFill>
                <a:latin typeface="Times New Roman" panose="02020603050405020304" pitchFamily="18" charset="0"/>
                <a:cs typeface="Times New Roman" panose="02020603050405020304" pitchFamily="18" charset="0"/>
              </a:rPr>
              <a:t>26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7</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күндіз жаңбыр жауады. Оңтүстік-батыстан жел соғады, күші 9-14 м/с. 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28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en-US" sz="1200" b="1" dirty="0">
                <a:solidFill>
                  <a:srgbClr val="000000"/>
                </a:solidFill>
                <a:latin typeface="Times New Roman" panose="02020603050405020304" pitchFamily="18" charset="0"/>
                <a:cs typeface="Times New Roman" panose="02020603050405020304" pitchFamily="18" charset="0"/>
              </a:rPr>
              <a:t>2</a:t>
            </a:r>
            <a:r>
              <a:rPr lang="kk-KZ" sz="1200" b="1" dirty="0">
                <a:solidFill>
                  <a:srgbClr val="000000"/>
                </a:solidFill>
                <a:latin typeface="Times New Roman" panose="02020603050405020304" pitchFamily="18" charset="0"/>
                <a:cs typeface="Times New Roman" panose="02020603050405020304" pitchFamily="18" charset="0"/>
              </a:rPr>
              <a:t>7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28</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Оңтүстік-шығыстан жел соғады, күші 9-14 м/с. 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a:solidFill>
                  <a:schemeClr val="tx1"/>
                </a:solidFill>
                <a:latin typeface="Times New Roman" pitchFamily="18" charset="0"/>
                <a:cs typeface="Times New Roman" pitchFamily="18" charset="0"/>
                <a:sym typeface="+mn-ea"/>
              </a:rPr>
              <a:t> 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sz="1200" b="1" dirty="0">
                <a:solidFill>
                  <a:srgbClr val="000000"/>
                </a:solidFill>
                <a:latin typeface="Times New Roman" panose="02020603050405020304" pitchFamily="18" charset="0"/>
              </a:rPr>
              <a:t>төмен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a:solidFill>
                  <a:schemeClr val="tx1"/>
                </a:solidFill>
                <a:latin typeface="Times New Roman" pitchFamily="18" charset="0"/>
                <a:cs typeface="Times New Roman"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218497"/>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Жайнакова</a:t>
            </a:r>
            <a:r>
              <a:rPr lang="ru-RU" altLang="ru-RU" sz="1200" b="1" i="1" dirty="0">
                <a:solidFill>
                  <a:srgbClr val="000000"/>
                </a:solidFill>
                <a:latin typeface="Times New Roman" panose="02020603050405020304" pitchFamily="18" charset="0"/>
                <a:cs typeface="Times New Roman" panose="02020603050405020304" pitchFamily="18" charset="0"/>
              </a:rPr>
              <a:t> З.Ж./</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18588</TotalTime>
  <Words>601</Words>
  <Application>Microsoft Office PowerPoint</Application>
  <PresentationFormat>Лист A4 (210x297 мм)</PresentationFormat>
  <Paragraphs>85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3475</cp:revision>
  <cp:lastPrinted>2021-07-01T07:38:07Z</cp:lastPrinted>
  <dcterms:created xsi:type="dcterms:W3CDTF">2018-03-27T06:03:00Z</dcterms:created>
  <dcterms:modified xsi:type="dcterms:W3CDTF">2024-03-26T09:59:14Z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