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606688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86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01547" y="117475"/>
            <a:ext cx="491016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7</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26 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жаңбыр 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latin typeface="Times New Roman" panose="02020603050405020304" pitchFamily="18" charset="0"/>
                <a:cs typeface="Times New Roman" panose="02020603050405020304" pitchFamily="18" charset="0"/>
              </a:rPr>
              <a:t>28 наурызға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endParaRPr lang="ru-RU" sz="1200" dirty="0">
              <a:solidFill>
                <a:srgbClr val="FF0000"/>
              </a:solidFill>
              <a:latin typeface="Times New Roman" pitchFamily="18" charset="0"/>
              <a:cs typeface="Times New Roman" pitchFamily="18" charset="0"/>
            </a:endParaRP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204864"/>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өте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948937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9.448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 А.Т./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19240</TotalTime>
  <Words>671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3544</cp:revision>
  <cp:lastPrinted>2021-07-01T07:38:07Z</cp:lastPrinted>
  <dcterms:created xsi:type="dcterms:W3CDTF">2018-03-27T06:03:00Z</dcterms:created>
  <dcterms:modified xsi:type="dcterms:W3CDTF">2024-03-26T10:05:24Z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