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58" y="83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2424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66199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27</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26 </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6-8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r>
              <a:rPr lang="kk-KZ" altLang="ru-RU" sz="1100" b="1" dirty="0">
                <a:latin typeface="Times New Roman" panose="02020603050405020304" pitchFamily="18" charset="0"/>
                <a:cs typeface="Times New Roman" panose="02020603050405020304" pitchFamily="18" charset="0"/>
              </a:rPr>
              <a:t>28 наурызға </a:t>
            </a: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latin typeface="Times New Roman" panose="02020603050405020304" pitchFamily="18" charset="0"/>
                <a:cs typeface="Times New Roman" panose="02020603050405020304" pitchFamily="18" charset="0"/>
              </a:rPr>
              <a:t>2024 ж</a:t>
            </a:r>
            <a:r>
              <a:rPr lang="kk-KZ" sz="1100" b="1" dirty="0">
                <a:latin typeface="Times New Roman" panose="02020603050405020304" pitchFamily="18" charset="0"/>
                <a:cs typeface="Times New Roman" panose="02020603050405020304" pitchFamily="18" charset="0"/>
              </a:rPr>
              <a:t>. </a:t>
            </a:r>
            <a:r>
              <a:rPr lang="en-US" sz="1100" b="1" dirty="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7 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20-дан </a:t>
            </a:r>
            <a:r>
              <a:rPr lang="ru-RU" sz="1100" b="1" dirty="0" err="1">
                <a:latin typeface="Times New Roman" panose="02020603050405020304" pitchFamily="18" charset="0"/>
                <a:cs typeface="Times New Roman" panose="02020603050405020304" pitchFamily="18" charset="0"/>
              </a:rPr>
              <a:t>бастап</a:t>
            </a:r>
            <a:r>
              <a:rPr lang="kk-KZ" sz="1100" b="1" dirty="0">
                <a:latin typeface="Times New Roman" panose="02020603050405020304" pitchFamily="18" charset="0"/>
                <a:cs typeface="Times New Roman" panose="02020603050405020304" pitchFamily="18" charset="0"/>
              </a:rPr>
              <a:t> </a:t>
            </a:r>
            <a:r>
              <a:rPr lang="en-US" sz="1100" b="1" dirty="0">
                <a:latin typeface="Times New Roman" panose="02020603050405020304" pitchFamily="18" charset="0"/>
                <a:cs typeface="Times New Roman" panose="02020603050405020304" pitchFamily="18" charset="0"/>
              </a:rPr>
              <a:t>2</a:t>
            </a:r>
            <a:r>
              <a:rPr lang="kk-KZ" sz="1100" b="1" dirty="0">
                <a:latin typeface="Times New Roman" panose="02020603050405020304" pitchFamily="18" charset="0"/>
                <a:cs typeface="Times New Roman" panose="02020603050405020304" pitchFamily="18" charset="0"/>
              </a:rPr>
              <a:t>8 наурыз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08-ге </a:t>
            </a:r>
            <a:r>
              <a:rPr lang="ru-RU" sz="1100" b="1" dirty="0" err="1">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a:latin typeface="Times New Roman" pitchFamily="18" charset="0"/>
                <a:cs typeface="Times New Roman" pitchFamily="18" charset="0"/>
              </a:rPr>
              <a:t>            </a:t>
            </a:r>
            <a:r>
              <a:rPr lang="ru-RU" sz="1100" dirty="0">
                <a:latin typeface="Times New Roman" pitchFamily="18" charset="0"/>
                <a:cs typeface="Times New Roman" pitchFamily="18" charset="0"/>
              </a:rPr>
              <a:t>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6311990"/>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18073</TotalTime>
  <Words>623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3475</cp:revision>
  <cp:lastPrinted>2021-07-01T03:56:27Z</cp:lastPrinted>
  <dcterms:created xsi:type="dcterms:W3CDTF">2018-03-27T06:03:00Z</dcterms:created>
  <dcterms:modified xsi:type="dcterms:W3CDTF">2024-03-26T10:18:20Z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