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233728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наурыз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ru-RU" sz="1200" kern="1400" dirty="0" err="1" smtClean="0">
                <a:solidFill>
                  <a:srgbClr val="000000"/>
                </a:solidFill>
                <a:latin typeface="Times New Roman" panose="02020603050405020304" pitchFamily="18" charset="0"/>
                <a:ea typeface="Times New Roman" panose="02020603050405020304" pitchFamily="18" charset="0"/>
              </a:rPr>
              <a:t>шығыстан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a:solidFill>
                  <a:srgbClr val="000000"/>
                </a:solidFill>
                <a:latin typeface="Times New Roman" panose="02020603050405020304" pitchFamily="18" charset="0"/>
                <a:ea typeface="Times New Roman" panose="02020603050405020304" pitchFamily="18" charset="0"/>
              </a:rPr>
              <a:t>со</a:t>
            </a:r>
            <a:r>
              <a:rPr lang="kk-KZ" sz="1200" kern="1400" dirty="0">
                <a:solidFill>
                  <a:srgbClr val="000000"/>
                </a:solidFill>
                <a:latin typeface="Times New Roman" panose="02020603050405020304" pitchFamily="18" charset="0"/>
                <a:ea typeface="Times New Roman" panose="02020603050405020304" pitchFamily="18" charset="0"/>
              </a:rPr>
              <a:t>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27</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ct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anose="02020603050405020304" pitchFamily="18" charset="0"/>
                <a:cs typeface="Times New Roman" panose="02020603050405020304" pitchFamily="18" charset="0"/>
              </a:rPr>
              <a:t>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kern="1400" dirty="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94649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19565</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2021-07-01T07:38:07Z</cp:lastPrinted>
  <dcterms:created xsi:type="dcterms:W3CDTF">2018-03-27T06:03:00Z</dcterms:created>
  <dcterms:modified xsi:type="dcterms:W3CDTF">2024-03-26T07:58:54Z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