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2850408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1419959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4499</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кей </a:t>
            </a:r>
            <a:r>
              <a:rPr lang="kk-KZ" sz="1200" kern="1400" dirty="0" smtClean="0">
                <a:solidFill>
                  <a:srgbClr val="000000"/>
                </a:solidFill>
                <a:latin typeface="Times New Roman"/>
                <a:ea typeface="Times New Roman"/>
              </a:rPr>
              <a:t>уақытта </a:t>
            </a:r>
            <a:r>
              <a:rPr lang="kk-KZ" sz="1200" kern="1400" dirty="0" smtClean="0">
                <a:solidFill>
                  <a:srgbClr val="000000"/>
                </a:solidFill>
                <a:latin typeface="Times New Roman"/>
                <a:ea typeface="Times New Roman"/>
              </a:rPr>
              <a:t>жаңбыр. Оңтүстік-батыстан, 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екпіні </a:t>
            </a:r>
            <a:r>
              <a:rPr lang="kk-KZ" sz="1200" kern="1400" dirty="0" smtClean="0">
                <a:solidFill>
                  <a:srgbClr val="000000"/>
                </a:solidFill>
                <a:latin typeface="Times New Roman"/>
                <a:ea typeface="Times New Roman"/>
              </a:rPr>
              <a:t>15-20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4-6,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a:t>
            </a:r>
            <a:r>
              <a:rPr lang="kk-KZ" sz="1200" kern="1400" dirty="0" smtClean="0">
                <a:solidFill>
                  <a:srgbClr val="000000"/>
                </a:solidFill>
                <a:latin typeface="Times New Roman"/>
                <a:ea typeface="Times New Roman"/>
              </a:rPr>
              <a:t> жаңбыр</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екпіні 15-20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2-4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К.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19933</TotalTime>
  <Words>582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3537</cp:revision>
  <cp:lastPrinted>2023-02-06T06:57:51Z</cp:lastPrinted>
  <dcterms:created xsi:type="dcterms:W3CDTF">2018-03-27T06:03:00Z</dcterms:created>
  <dcterms:modified xsi:type="dcterms:W3CDTF">2024-03-26T07:47:10Z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