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387386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26 </a:t>
            </a:r>
            <a:r>
              <a:rPr lang="ru-RU" altLang="ru-RU" sz="1100" b="1" dirty="0" err="1">
                <a:latin typeface="Times New Roman" panose="02020603050405020304" pitchFamily="18" charset="0"/>
                <a:cs typeface="Times New Roman" panose="02020603050405020304" pitchFamily="18" charset="0"/>
              </a:rPr>
              <a:t>наурыз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1971334"/>
              </p:ext>
            </p:extLst>
          </p:nvPr>
        </p:nvGraphicFramePr>
        <p:xfrm>
          <a:off x="5068207" y="3770596"/>
          <a:ext cx="4639701" cy="2593226"/>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577771">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0.935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2"/>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26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наурыз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наурыз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күндіз жаңбыр.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 жел соғады, күші 7-12 м/с. Ауа температурасы түнде 0-2 аяз,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8-10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наурызға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20-ден 28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жел соғады, күші 7-12 м/с. Ауа температурасы түнде 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68207" y="1989606"/>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27</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түнде 28 </a:t>
            </a:r>
            <a:r>
              <a:rPr lang="ru-RU" sz="1100" dirty="0" err="1">
                <a:solidFill>
                  <a:prstClr val="black"/>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F8C71DF1-0224-442D-A1EB-70F6C24351C6}"/>
              </a:ext>
            </a:extLst>
          </p:cNvPr>
          <p:cNvSpPr txBox="1"/>
          <p:nvPr/>
        </p:nvSpPr>
        <p:spPr>
          <a:xfrm>
            <a:off x="5068207" y="2695033"/>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28375</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4854</cp:revision>
  <cp:lastPrinted>2023-01-16T10:13:34Z</cp:lastPrinted>
  <dcterms:created xsi:type="dcterms:W3CDTF">2018-03-27T06:03:00Z</dcterms:created>
  <dcterms:modified xsi:type="dcterms:W3CDTF">2024-03-26T07:21:32Z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